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33" r:id="rId3"/>
    <p:sldId id="334" r:id="rId4"/>
    <p:sldId id="335" r:id="rId5"/>
    <p:sldId id="284" r:id="rId6"/>
    <p:sldId id="336" r:id="rId7"/>
    <p:sldId id="337" r:id="rId8"/>
    <p:sldId id="338" r:id="rId9"/>
    <p:sldId id="339" r:id="rId10"/>
    <p:sldId id="340" r:id="rId11"/>
    <p:sldId id="341" r:id="rId12"/>
    <p:sldId id="342" r:id="rId13"/>
    <p:sldId id="343" r:id="rId14"/>
    <p:sldId id="344" r:id="rId15"/>
    <p:sldId id="345" r:id="rId16"/>
    <p:sldId id="350" r:id="rId17"/>
    <p:sldId id="346" r:id="rId18"/>
    <p:sldId id="347" r:id="rId19"/>
    <p:sldId id="348" r:id="rId20"/>
    <p:sldId id="351" r:id="rId21"/>
    <p:sldId id="352" r:id="rId22"/>
    <p:sldId id="354" r:id="rId23"/>
    <p:sldId id="355" r:id="rId24"/>
    <p:sldId id="349" r:id="rId25"/>
    <p:sldId id="297" r:id="rId26"/>
    <p:sldId id="278" r:id="rId27"/>
    <p:sldId id="257" r:id="rId28"/>
    <p:sldId id="259" r:id="rId29"/>
    <p:sldId id="260" r:id="rId30"/>
    <p:sldId id="258" r:id="rId31"/>
    <p:sldId id="288" r:id="rId32"/>
    <p:sldId id="279" r:id="rId33"/>
    <p:sldId id="280" r:id="rId34"/>
    <p:sldId id="293" r:id="rId35"/>
    <p:sldId id="294" r:id="rId36"/>
    <p:sldId id="289" r:id="rId37"/>
    <p:sldId id="281" r:id="rId38"/>
    <p:sldId id="282" r:id="rId39"/>
    <p:sldId id="287" r:id="rId40"/>
    <p:sldId id="283" r:id="rId41"/>
    <p:sldId id="274" r:id="rId42"/>
    <p:sldId id="275" r:id="rId43"/>
    <p:sldId id="276" r:id="rId44"/>
    <p:sldId id="290" r:id="rId45"/>
    <p:sldId id="291" r:id="rId46"/>
    <p:sldId id="292" r:id="rId47"/>
    <p:sldId id="277" r:id="rId48"/>
    <p:sldId id="296" r:id="rId49"/>
    <p:sldId id="295"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990BE0-D781-481F-B344-B1F7CBDBBF60}" v="9" dt="2025-06-05T18:37:37.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C2110D16-FE49-4CCA-A25E-2B326CE2D501}"/>
    <pc:docChg chg="custSel modSld">
      <pc:chgData name="Lines, Todd" userId="afaf7c3a-e8aa-4568-882a-02ad8f9e19b0" providerId="ADAL" clId="{C2110D16-FE49-4CCA-A25E-2B326CE2D501}" dt="2019-05-22T18:35:16.403" v="62"/>
      <pc:docMkLst>
        <pc:docMk/>
      </pc:docMkLst>
      <pc:sldChg chg="addSp delSp modSp">
        <pc:chgData name="Lines, Todd" userId="afaf7c3a-e8aa-4568-882a-02ad8f9e19b0" providerId="ADAL" clId="{C2110D16-FE49-4CCA-A25E-2B326CE2D501}" dt="2019-05-22T18:34:30.040" v="59"/>
        <pc:sldMkLst>
          <pc:docMk/>
          <pc:sldMk cId="0" sldId="274"/>
        </pc:sldMkLst>
      </pc:sldChg>
      <pc:sldChg chg="delSp modSp">
        <pc:chgData name="Lines, Todd" userId="afaf7c3a-e8aa-4568-882a-02ad8f9e19b0" providerId="ADAL" clId="{C2110D16-FE49-4CCA-A25E-2B326CE2D501}" dt="2019-05-22T18:35:16.403" v="62"/>
        <pc:sldMkLst>
          <pc:docMk/>
          <pc:sldMk cId="0" sldId="275"/>
        </pc:sldMkLst>
      </pc:sldChg>
    </pc:docChg>
  </pc:docChgLst>
  <pc:docChgLst>
    <pc:chgData name="Lines, Todd" userId="afaf7c3a-e8aa-4568-882a-02ad8f9e19b0" providerId="ADAL" clId="{44990BE0-D781-481F-B344-B1F7CBDBBF60}"/>
    <pc:docChg chg="custSel addSld delSld modSld sldOrd">
      <pc:chgData name="Lines, Todd" userId="afaf7c3a-e8aa-4568-882a-02ad8f9e19b0" providerId="ADAL" clId="{44990BE0-D781-481F-B344-B1F7CBDBBF60}" dt="2025-06-05T18:37:45.072" v="29" actId="1076"/>
      <pc:docMkLst>
        <pc:docMk/>
      </pc:docMkLst>
      <pc:sldChg chg="ord">
        <pc:chgData name="Lines, Todd" userId="afaf7c3a-e8aa-4568-882a-02ad8f9e19b0" providerId="ADAL" clId="{44990BE0-D781-481F-B344-B1F7CBDBBF60}" dt="2025-05-22T21:22:22.164" v="6"/>
        <pc:sldMkLst>
          <pc:docMk/>
          <pc:sldMk cId="537026902" sldId="297"/>
        </pc:sldMkLst>
      </pc:sldChg>
      <pc:sldChg chg="delSp modSp mod">
        <pc:chgData name="Lines, Todd" userId="afaf7c3a-e8aa-4568-882a-02ad8f9e19b0" providerId="ADAL" clId="{44990BE0-D781-481F-B344-B1F7CBDBBF60}" dt="2025-05-28T22:15:12.244" v="18" actId="21"/>
        <pc:sldMkLst>
          <pc:docMk/>
          <pc:sldMk cId="0" sldId="334"/>
        </pc:sldMkLst>
      </pc:sldChg>
      <pc:sldChg chg="addSp modSp mod">
        <pc:chgData name="Lines, Todd" userId="afaf7c3a-e8aa-4568-882a-02ad8f9e19b0" providerId="ADAL" clId="{44990BE0-D781-481F-B344-B1F7CBDBBF60}" dt="2025-06-05T18:37:45.072" v="29" actId="1076"/>
        <pc:sldMkLst>
          <pc:docMk/>
          <pc:sldMk cId="0" sldId="337"/>
        </pc:sldMkLst>
        <pc:spChg chg="add mod">
          <ac:chgData name="Lines, Todd" userId="afaf7c3a-e8aa-4568-882a-02ad8f9e19b0" providerId="ADAL" clId="{44990BE0-D781-481F-B344-B1F7CBDBBF60}" dt="2025-06-05T18:37:04.791" v="24" actId="2085"/>
          <ac:spMkLst>
            <pc:docMk/>
            <pc:sldMk cId="0" sldId="337"/>
            <ac:spMk id="2" creationId="{8A636285-FDDC-FDE3-B4BE-DC102A963C7A}"/>
          </ac:spMkLst>
        </pc:spChg>
        <pc:spChg chg="add mod">
          <ac:chgData name="Lines, Todd" userId="afaf7c3a-e8aa-4568-882a-02ad8f9e19b0" providerId="ADAL" clId="{44990BE0-D781-481F-B344-B1F7CBDBBF60}" dt="2025-06-05T18:37:45.072" v="29" actId="1076"/>
          <ac:spMkLst>
            <pc:docMk/>
            <pc:sldMk cId="0" sldId="337"/>
            <ac:spMk id="3" creationId="{CD74AE34-98DA-7187-157B-35209083E0F2}"/>
          </ac:spMkLst>
        </pc:spChg>
      </pc:sldChg>
      <pc:sldChg chg="modSp add mod">
        <pc:chgData name="Lines, Todd" userId="afaf7c3a-e8aa-4568-882a-02ad8f9e19b0" providerId="ADAL" clId="{44990BE0-D781-481F-B344-B1F7CBDBBF60}" dt="2025-05-22T21:25:39.063" v="8" actId="27636"/>
        <pc:sldMkLst>
          <pc:docMk/>
          <pc:sldMk cId="3366636228" sldId="351"/>
        </pc:sldMkLst>
        <pc:spChg chg="mod">
          <ac:chgData name="Lines, Todd" userId="afaf7c3a-e8aa-4568-882a-02ad8f9e19b0" providerId="ADAL" clId="{44990BE0-D781-481F-B344-B1F7CBDBBF60}" dt="2025-05-22T21:25:39.063" v="8" actId="27636"/>
          <ac:spMkLst>
            <pc:docMk/>
            <pc:sldMk cId="3366636228" sldId="351"/>
            <ac:spMk id="5" creationId="{00000000-0000-0000-0000-000000000000}"/>
          </ac:spMkLst>
        </pc:spChg>
      </pc:sldChg>
      <pc:sldChg chg="add">
        <pc:chgData name="Lines, Todd" userId="afaf7c3a-e8aa-4568-882a-02ad8f9e19b0" providerId="ADAL" clId="{44990BE0-D781-481F-B344-B1F7CBDBBF60}" dt="2025-05-22T21:25:39.018" v="7"/>
        <pc:sldMkLst>
          <pc:docMk/>
          <pc:sldMk cId="2132342206" sldId="352"/>
        </pc:sldMkLst>
      </pc:sldChg>
      <pc:sldChg chg="add del">
        <pc:chgData name="Lines, Todd" userId="afaf7c3a-e8aa-4568-882a-02ad8f9e19b0" providerId="ADAL" clId="{44990BE0-D781-481F-B344-B1F7CBDBBF60}" dt="2025-05-22T21:25:43.721" v="9" actId="47"/>
        <pc:sldMkLst>
          <pc:docMk/>
          <pc:sldMk cId="4040861465" sldId="353"/>
        </pc:sldMkLst>
      </pc:sldChg>
      <pc:sldChg chg="delSp modSp add mod">
        <pc:chgData name="Lines, Todd" userId="afaf7c3a-e8aa-4568-882a-02ad8f9e19b0" providerId="ADAL" clId="{44990BE0-D781-481F-B344-B1F7CBDBBF60}" dt="2025-05-22T21:26:20.346" v="12" actId="21"/>
        <pc:sldMkLst>
          <pc:docMk/>
          <pc:sldMk cId="1862410047" sldId="354"/>
        </pc:sldMkLst>
      </pc:sldChg>
      <pc:sldChg chg="delSp modSp add mod">
        <pc:chgData name="Lines, Todd" userId="afaf7c3a-e8aa-4568-882a-02ad8f9e19b0" providerId="ADAL" clId="{44990BE0-D781-481F-B344-B1F7CBDBBF60}" dt="2025-05-22T21:26:49.849" v="14" actId="21"/>
        <pc:sldMkLst>
          <pc:docMk/>
          <pc:sldMk cId="2135724373" sldId="355"/>
        </pc:sldMkLst>
      </pc:sldChg>
    </pc:docChg>
  </pc:docChgLst>
  <pc:docChgLst>
    <pc:chgData name="Lines, Todd" userId="afaf7c3a-e8aa-4568-882a-02ad8f9e19b0" providerId="ADAL" clId="{43108DC1-DF92-4291-972C-8198757C38CF}"/>
    <pc:docChg chg="undo custSel addSld modSld">
      <pc:chgData name="Lines, Todd" userId="afaf7c3a-e8aa-4568-882a-02ad8f9e19b0" providerId="ADAL" clId="{43108DC1-DF92-4291-972C-8198757C38CF}" dt="2025-05-02T22:52:35.686" v="225" actId="21"/>
      <pc:docMkLst>
        <pc:docMk/>
      </pc:docMkLst>
      <pc:sldChg chg="modSp mod">
        <pc:chgData name="Lines, Todd" userId="afaf7c3a-e8aa-4568-882a-02ad8f9e19b0" providerId="ADAL" clId="{43108DC1-DF92-4291-972C-8198757C38CF}" dt="2025-04-30T22:55:37.896" v="1" actId="20577"/>
        <pc:sldMkLst>
          <pc:docMk/>
          <pc:sldMk cId="0" sldId="256"/>
        </pc:sldMkLst>
        <pc:spChg chg="mod">
          <ac:chgData name="Lines, Todd" userId="afaf7c3a-e8aa-4568-882a-02ad8f9e19b0" providerId="ADAL" clId="{43108DC1-DF92-4291-972C-8198757C38CF}" dt="2025-04-30T22:55:37.896" v="1" actId="20577"/>
          <ac:spMkLst>
            <pc:docMk/>
            <pc:sldMk cId="0" sldId="256"/>
            <ac:spMk id="2" creationId="{00000000-0000-0000-0000-000000000000}"/>
          </ac:spMkLst>
        </pc:spChg>
      </pc:sldChg>
      <pc:sldChg chg="add">
        <pc:chgData name="Lines, Todd" userId="afaf7c3a-e8aa-4568-882a-02ad8f9e19b0" providerId="ADAL" clId="{43108DC1-DF92-4291-972C-8198757C38CF}" dt="2025-04-30T22:55:48.509" v="7"/>
        <pc:sldMkLst>
          <pc:docMk/>
          <pc:sldMk cId="4032121243" sldId="284"/>
        </pc:sldMkLst>
      </pc:sldChg>
      <pc:sldChg chg="addSp delSp modSp new mod modClrScheme chgLayout">
        <pc:chgData name="Lines, Todd" userId="afaf7c3a-e8aa-4568-882a-02ad8f9e19b0" providerId="ADAL" clId="{43108DC1-DF92-4291-972C-8198757C38CF}" dt="2025-04-30T22:55:45.593" v="6" actId="20577"/>
        <pc:sldMkLst>
          <pc:docMk/>
          <pc:sldMk cId="537026902" sldId="297"/>
        </pc:sldMkLst>
        <pc:spChg chg="add mod ord">
          <ac:chgData name="Lines, Todd" userId="afaf7c3a-e8aa-4568-882a-02ad8f9e19b0" providerId="ADAL" clId="{43108DC1-DF92-4291-972C-8198757C38CF}" dt="2025-04-30T22:55:45.593" v="6" actId="20577"/>
          <ac:spMkLst>
            <pc:docMk/>
            <pc:sldMk cId="537026902" sldId="297"/>
            <ac:spMk id="4" creationId="{2D35116B-67A7-5510-08E5-FF3A11F735B5}"/>
          </ac:spMkLst>
        </pc:spChg>
        <pc:spChg chg="add mod ord">
          <ac:chgData name="Lines, Todd" userId="afaf7c3a-e8aa-4568-882a-02ad8f9e19b0" providerId="ADAL" clId="{43108DC1-DF92-4291-972C-8198757C38CF}" dt="2025-04-30T22:55:43.134" v="3" actId="700"/>
          <ac:spMkLst>
            <pc:docMk/>
            <pc:sldMk cId="537026902" sldId="297"/>
            <ac:spMk id="5" creationId="{422051B2-0020-147E-6180-82A7792B3DF8}"/>
          </ac:spMkLst>
        </pc:spChg>
      </pc:sldChg>
      <pc:sldChg chg="add">
        <pc:chgData name="Lines, Todd" userId="afaf7c3a-e8aa-4568-882a-02ad8f9e19b0" providerId="ADAL" clId="{43108DC1-DF92-4291-972C-8198757C38CF}" dt="2025-04-30T22:55:48.509" v="7"/>
        <pc:sldMkLst>
          <pc:docMk/>
          <pc:sldMk cId="0" sldId="333"/>
        </pc:sldMkLst>
      </pc:sldChg>
      <pc:sldChg chg="add">
        <pc:chgData name="Lines, Todd" userId="afaf7c3a-e8aa-4568-882a-02ad8f9e19b0" providerId="ADAL" clId="{43108DC1-DF92-4291-972C-8198757C38CF}" dt="2025-04-30T22:55:48.509" v="7"/>
        <pc:sldMkLst>
          <pc:docMk/>
          <pc:sldMk cId="0" sldId="334"/>
        </pc:sldMkLst>
      </pc:sldChg>
      <pc:sldChg chg="add">
        <pc:chgData name="Lines, Todd" userId="afaf7c3a-e8aa-4568-882a-02ad8f9e19b0" providerId="ADAL" clId="{43108DC1-DF92-4291-972C-8198757C38CF}" dt="2025-04-30T22:55:48.509" v="7"/>
        <pc:sldMkLst>
          <pc:docMk/>
          <pc:sldMk cId="0" sldId="335"/>
        </pc:sldMkLst>
      </pc:sldChg>
      <pc:sldChg chg="add">
        <pc:chgData name="Lines, Todd" userId="afaf7c3a-e8aa-4568-882a-02ad8f9e19b0" providerId="ADAL" clId="{43108DC1-DF92-4291-972C-8198757C38CF}" dt="2025-04-30T22:55:48.509" v="7"/>
        <pc:sldMkLst>
          <pc:docMk/>
          <pc:sldMk cId="228127631" sldId="336"/>
        </pc:sldMkLst>
      </pc:sldChg>
      <pc:sldChg chg="add">
        <pc:chgData name="Lines, Todd" userId="afaf7c3a-e8aa-4568-882a-02ad8f9e19b0" providerId="ADAL" clId="{43108DC1-DF92-4291-972C-8198757C38CF}" dt="2025-04-30T22:55:48.509" v="7"/>
        <pc:sldMkLst>
          <pc:docMk/>
          <pc:sldMk cId="0" sldId="337"/>
        </pc:sldMkLst>
      </pc:sldChg>
      <pc:sldChg chg="add">
        <pc:chgData name="Lines, Todd" userId="afaf7c3a-e8aa-4568-882a-02ad8f9e19b0" providerId="ADAL" clId="{43108DC1-DF92-4291-972C-8198757C38CF}" dt="2025-04-30T22:55:48.509" v="7"/>
        <pc:sldMkLst>
          <pc:docMk/>
          <pc:sldMk cId="3534151518" sldId="338"/>
        </pc:sldMkLst>
      </pc:sldChg>
      <pc:sldChg chg="add">
        <pc:chgData name="Lines, Todd" userId="afaf7c3a-e8aa-4568-882a-02ad8f9e19b0" providerId="ADAL" clId="{43108DC1-DF92-4291-972C-8198757C38CF}" dt="2025-04-30T22:55:48.509" v="7"/>
        <pc:sldMkLst>
          <pc:docMk/>
          <pc:sldMk cId="3856936976" sldId="339"/>
        </pc:sldMkLst>
      </pc:sldChg>
      <pc:sldChg chg="add">
        <pc:chgData name="Lines, Todd" userId="afaf7c3a-e8aa-4568-882a-02ad8f9e19b0" providerId="ADAL" clId="{43108DC1-DF92-4291-972C-8198757C38CF}" dt="2025-04-30T22:55:48.509" v="7"/>
        <pc:sldMkLst>
          <pc:docMk/>
          <pc:sldMk cId="2132618558" sldId="340"/>
        </pc:sldMkLst>
      </pc:sldChg>
      <pc:sldChg chg="add">
        <pc:chgData name="Lines, Todd" userId="afaf7c3a-e8aa-4568-882a-02ad8f9e19b0" providerId="ADAL" clId="{43108DC1-DF92-4291-972C-8198757C38CF}" dt="2025-04-30T22:55:48.509" v="7"/>
        <pc:sldMkLst>
          <pc:docMk/>
          <pc:sldMk cId="3707741488" sldId="341"/>
        </pc:sldMkLst>
      </pc:sldChg>
      <pc:sldChg chg="add">
        <pc:chgData name="Lines, Todd" userId="afaf7c3a-e8aa-4568-882a-02ad8f9e19b0" providerId="ADAL" clId="{43108DC1-DF92-4291-972C-8198757C38CF}" dt="2025-04-30T22:55:48.509" v="7"/>
        <pc:sldMkLst>
          <pc:docMk/>
          <pc:sldMk cId="830016691" sldId="342"/>
        </pc:sldMkLst>
      </pc:sldChg>
      <pc:sldChg chg="add">
        <pc:chgData name="Lines, Todd" userId="afaf7c3a-e8aa-4568-882a-02ad8f9e19b0" providerId="ADAL" clId="{43108DC1-DF92-4291-972C-8198757C38CF}" dt="2025-04-30T22:55:48.509" v="7"/>
        <pc:sldMkLst>
          <pc:docMk/>
          <pc:sldMk cId="481191339" sldId="343"/>
        </pc:sldMkLst>
      </pc:sldChg>
      <pc:sldChg chg="add">
        <pc:chgData name="Lines, Todd" userId="afaf7c3a-e8aa-4568-882a-02ad8f9e19b0" providerId="ADAL" clId="{43108DC1-DF92-4291-972C-8198757C38CF}" dt="2025-04-30T22:55:48.509" v="7"/>
        <pc:sldMkLst>
          <pc:docMk/>
          <pc:sldMk cId="3267638672" sldId="344"/>
        </pc:sldMkLst>
      </pc:sldChg>
      <pc:sldChg chg="add">
        <pc:chgData name="Lines, Todd" userId="afaf7c3a-e8aa-4568-882a-02ad8f9e19b0" providerId="ADAL" clId="{43108DC1-DF92-4291-972C-8198757C38CF}" dt="2025-04-30T22:55:48.509" v="7"/>
        <pc:sldMkLst>
          <pc:docMk/>
          <pc:sldMk cId="686017600" sldId="345"/>
        </pc:sldMkLst>
      </pc:sldChg>
      <pc:sldChg chg="add">
        <pc:chgData name="Lines, Todd" userId="afaf7c3a-e8aa-4568-882a-02ad8f9e19b0" providerId="ADAL" clId="{43108DC1-DF92-4291-972C-8198757C38CF}" dt="2025-04-30T22:55:48.509" v="7"/>
        <pc:sldMkLst>
          <pc:docMk/>
          <pc:sldMk cId="0" sldId="346"/>
        </pc:sldMkLst>
      </pc:sldChg>
      <pc:sldChg chg="add">
        <pc:chgData name="Lines, Todd" userId="afaf7c3a-e8aa-4568-882a-02ad8f9e19b0" providerId="ADAL" clId="{43108DC1-DF92-4291-972C-8198757C38CF}" dt="2025-04-30T22:55:48.509" v="7"/>
        <pc:sldMkLst>
          <pc:docMk/>
          <pc:sldMk cId="0" sldId="347"/>
        </pc:sldMkLst>
      </pc:sldChg>
      <pc:sldChg chg="addSp modSp add">
        <pc:chgData name="Lines, Todd" userId="afaf7c3a-e8aa-4568-882a-02ad8f9e19b0" providerId="ADAL" clId="{43108DC1-DF92-4291-972C-8198757C38CF}" dt="2025-05-02T21:50:00.327" v="8"/>
        <pc:sldMkLst>
          <pc:docMk/>
          <pc:sldMk cId="1503882618" sldId="348"/>
        </pc:sldMkLst>
      </pc:sldChg>
      <pc:sldChg chg="add">
        <pc:chgData name="Lines, Todd" userId="afaf7c3a-e8aa-4568-882a-02ad8f9e19b0" providerId="ADAL" clId="{43108DC1-DF92-4291-972C-8198757C38CF}" dt="2025-05-02T21:50:21.451" v="9"/>
        <pc:sldMkLst>
          <pc:docMk/>
          <pc:sldMk cId="4127598460" sldId="349"/>
        </pc:sldMkLst>
      </pc:sldChg>
      <pc:sldChg chg="addSp delSp modSp new mod">
        <pc:chgData name="Lines, Todd" userId="afaf7c3a-e8aa-4568-882a-02ad8f9e19b0" providerId="ADAL" clId="{43108DC1-DF92-4291-972C-8198757C38CF}" dt="2025-05-02T22:52:35.686" v="225" actId="21"/>
        <pc:sldMkLst>
          <pc:docMk/>
          <pc:sldMk cId="1661917856" sldId="350"/>
        </pc:sldMkLst>
        <pc:spChg chg="mod">
          <ac:chgData name="Lines, Todd" userId="afaf7c3a-e8aa-4568-882a-02ad8f9e19b0" providerId="ADAL" clId="{43108DC1-DF92-4291-972C-8198757C38CF}" dt="2025-05-02T22:38:28.644" v="17" actId="20577"/>
          <ac:spMkLst>
            <pc:docMk/>
            <pc:sldMk cId="1661917856" sldId="350"/>
            <ac:spMk id="2" creationId="{FBAB42CB-1049-8C84-8647-E7222C5A0AE2}"/>
          </ac:spMkLst>
        </pc:spChg>
        <pc:spChg chg="mod">
          <ac:chgData name="Lines, Todd" userId="afaf7c3a-e8aa-4568-882a-02ad8f9e19b0" providerId="ADAL" clId="{43108DC1-DF92-4291-972C-8198757C38CF}" dt="2025-05-02T22:50:11.514" v="166" actId="20577"/>
          <ac:spMkLst>
            <pc:docMk/>
            <pc:sldMk cId="1661917856" sldId="350"/>
            <ac:spMk id="3" creationId="{00FFFE29-D44D-C826-790A-3D18E9A77599}"/>
          </ac:spMkLst>
        </pc:spChg>
        <pc:spChg chg="add mod">
          <ac:chgData name="Lines, Todd" userId="afaf7c3a-e8aa-4568-882a-02ad8f9e19b0" providerId="ADAL" clId="{43108DC1-DF92-4291-972C-8198757C38CF}" dt="2025-05-02T22:45:46.678" v="120" actId="164"/>
          <ac:spMkLst>
            <pc:docMk/>
            <pc:sldMk cId="1661917856" sldId="350"/>
            <ac:spMk id="4" creationId="{2B0211AA-03D7-A896-47A0-8F4F0DED50EE}"/>
          </ac:spMkLst>
        </pc:spChg>
        <pc:spChg chg="add mod">
          <ac:chgData name="Lines, Todd" userId="afaf7c3a-e8aa-4568-882a-02ad8f9e19b0" providerId="ADAL" clId="{43108DC1-DF92-4291-972C-8198757C38CF}" dt="2025-05-02T22:45:46.678" v="120" actId="164"/>
          <ac:spMkLst>
            <pc:docMk/>
            <pc:sldMk cId="1661917856" sldId="350"/>
            <ac:spMk id="5" creationId="{EB0FBC8B-C2D7-7B52-A482-6D43278744EE}"/>
          </ac:spMkLst>
        </pc:spChg>
        <pc:spChg chg="add mod">
          <ac:chgData name="Lines, Todd" userId="afaf7c3a-e8aa-4568-882a-02ad8f9e19b0" providerId="ADAL" clId="{43108DC1-DF92-4291-972C-8198757C38CF}" dt="2025-05-02T22:45:46.678" v="120" actId="164"/>
          <ac:spMkLst>
            <pc:docMk/>
            <pc:sldMk cId="1661917856" sldId="350"/>
            <ac:spMk id="8" creationId="{DEAE7F58-67F7-8B04-8AD7-CBEAC9F545D6}"/>
          </ac:spMkLst>
        </pc:spChg>
        <pc:spChg chg="add mod">
          <ac:chgData name="Lines, Todd" userId="afaf7c3a-e8aa-4568-882a-02ad8f9e19b0" providerId="ADAL" clId="{43108DC1-DF92-4291-972C-8198757C38CF}" dt="2025-05-02T22:45:46.678" v="120" actId="164"/>
          <ac:spMkLst>
            <pc:docMk/>
            <pc:sldMk cId="1661917856" sldId="350"/>
            <ac:spMk id="9" creationId="{18726AFF-E7C5-FC4F-CCC6-1A0F45A50CF6}"/>
          </ac:spMkLst>
        </pc:spChg>
        <pc:spChg chg="add mod">
          <ac:chgData name="Lines, Todd" userId="afaf7c3a-e8aa-4568-882a-02ad8f9e19b0" providerId="ADAL" clId="{43108DC1-DF92-4291-972C-8198757C38CF}" dt="2025-05-02T22:45:46.678" v="120" actId="164"/>
          <ac:spMkLst>
            <pc:docMk/>
            <pc:sldMk cId="1661917856" sldId="350"/>
            <ac:spMk id="10" creationId="{6CA1DE83-A2AB-1E25-8FF0-6A4BE98E9230}"/>
          </ac:spMkLst>
        </pc:spChg>
        <pc:spChg chg="add mod">
          <ac:chgData name="Lines, Todd" userId="afaf7c3a-e8aa-4568-882a-02ad8f9e19b0" providerId="ADAL" clId="{43108DC1-DF92-4291-972C-8198757C38CF}" dt="2025-05-02T22:45:46.678" v="120" actId="164"/>
          <ac:spMkLst>
            <pc:docMk/>
            <pc:sldMk cId="1661917856" sldId="350"/>
            <ac:spMk id="11" creationId="{5CFCA18B-3083-F106-B8D4-02F47AF6B09B}"/>
          </ac:spMkLst>
        </pc:spChg>
        <pc:spChg chg="add mod">
          <ac:chgData name="Lines, Todd" userId="afaf7c3a-e8aa-4568-882a-02ad8f9e19b0" providerId="ADAL" clId="{43108DC1-DF92-4291-972C-8198757C38CF}" dt="2025-05-02T22:45:46.678" v="120" actId="164"/>
          <ac:spMkLst>
            <pc:docMk/>
            <pc:sldMk cId="1661917856" sldId="350"/>
            <ac:spMk id="12" creationId="{2E005754-680C-DE5F-AE0D-8A32FA08B926}"/>
          </ac:spMkLst>
        </pc:spChg>
        <pc:spChg chg="add mod">
          <ac:chgData name="Lines, Todd" userId="afaf7c3a-e8aa-4568-882a-02ad8f9e19b0" providerId="ADAL" clId="{43108DC1-DF92-4291-972C-8198757C38CF}" dt="2025-05-02T22:45:46.678" v="120" actId="164"/>
          <ac:spMkLst>
            <pc:docMk/>
            <pc:sldMk cId="1661917856" sldId="350"/>
            <ac:spMk id="16" creationId="{B53E2A69-40B4-E3D9-DDCA-A56FCDDF81B5}"/>
          </ac:spMkLst>
        </pc:spChg>
        <pc:spChg chg="add mod">
          <ac:chgData name="Lines, Todd" userId="afaf7c3a-e8aa-4568-882a-02ad8f9e19b0" providerId="ADAL" clId="{43108DC1-DF92-4291-972C-8198757C38CF}" dt="2025-05-02T22:45:46.678" v="120" actId="164"/>
          <ac:spMkLst>
            <pc:docMk/>
            <pc:sldMk cId="1661917856" sldId="350"/>
            <ac:spMk id="17" creationId="{7A67D240-5519-177F-B73F-CE99312DC4ED}"/>
          </ac:spMkLst>
        </pc:spChg>
        <pc:spChg chg="add mod">
          <ac:chgData name="Lines, Todd" userId="afaf7c3a-e8aa-4568-882a-02ad8f9e19b0" providerId="ADAL" clId="{43108DC1-DF92-4291-972C-8198757C38CF}" dt="2025-05-02T22:45:46.678" v="120" actId="164"/>
          <ac:spMkLst>
            <pc:docMk/>
            <pc:sldMk cId="1661917856" sldId="350"/>
            <ac:spMk id="18" creationId="{14A31BA7-3736-FBA3-4FE9-FD4B46AE9312}"/>
          </ac:spMkLst>
        </pc:spChg>
        <pc:spChg chg="add mod">
          <ac:chgData name="Lines, Todd" userId="afaf7c3a-e8aa-4568-882a-02ad8f9e19b0" providerId="ADAL" clId="{43108DC1-DF92-4291-972C-8198757C38CF}" dt="2025-05-02T22:51:51.567" v="202" actId="1076"/>
          <ac:spMkLst>
            <pc:docMk/>
            <pc:sldMk cId="1661917856" sldId="350"/>
            <ac:spMk id="31" creationId="{E4FF6C3E-6209-3799-2E94-B442B21F224C}"/>
          </ac:spMkLst>
        </pc:spChg>
        <pc:spChg chg="add mod">
          <ac:chgData name="Lines, Todd" userId="afaf7c3a-e8aa-4568-882a-02ad8f9e19b0" providerId="ADAL" clId="{43108DC1-DF92-4291-972C-8198757C38CF}" dt="2025-05-02T22:52:22.511" v="223" actId="1076"/>
          <ac:spMkLst>
            <pc:docMk/>
            <pc:sldMk cId="1661917856" sldId="350"/>
            <ac:spMk id="38" creationId="{64643060-1931-3212-EBFD-7FE3199993C1}"/>
          </ac:spMkLst>
        </pc:spChg>
        <pc:grpChg chg="mod">
          <ac:chgData name="Lines, Todd" userId="afaf7c3a-e8aa-4568-882a-02ad8f9e19b0" providerId="ADAL" clId="{43108DC1-DF92-4291-972C-8198757C38CF}" dt="2025-05-02T22:45:51.433" v="121" actId="1076"/>
          <ac:grpSpMkLst>
            <pc:docMk/>
            <pc:sldMk cId="1661917856" sldId="350"/>
            <ac:grpSpMk id="19" creationId="{3D6909D2-4BAD-E247-36A0-A704C027840F}"/>
          </ac:grpSpMkLst>
        </pc:grpChg>
        <pc:picChg chg="add mod">
          <ac:chgData name="Lines, Todd" userId="afaf7c3a-e8aa-4568-882a-02ad8f9e19b0" providerId="ADAL" clId="{43108DC1-DF92-4291-972C-8198757C38CF}" dt="2025-05-02T22:46:44.867" v="127" actId="14100"/>
          <ac:picMkLst>
            <pc:docMk/>
            <pc:sldMk cId="1661917856" sldId="350"/>
            <ac:picMk id="20" creationId="{940F0C24-6BC8-7B10-EC92-DD8FB37EE6FC}"/>
          </ac:picMkLst>
        </pc:picChg>
        <pc:cxnChg chg="add mod">
          <ac:chgData name="Lines, Todd" userId="afaf7c3a-e8aa-4568-882a-02ad8f9e19b0" providerId="ADAL" clId="{43108DC1-DF92-4291-972C-8198757C38CF}" dt="2025-05-02T22:44:21.232" v="86" actId="693"/>
          <ac:cxnSpMkLst>
            <pc:docMk/>
            <pc:sldMk cId="1661917856" sldId="350"/>
            <ac:cxnSpMk id="14" creationId="{9B8B2B89-0A5A-B36E-49D8-AB6240C54453}"/>
          </ac:cxnSpMkLst>
        </pc:cxnChg>
        <pc:cxnChg chg="add mod">
          <ac:chgData name="Lines, Todd" userId="afaf7c3a-e8aa-4568-882a-02ad8f9e19b0" providerId="ADAL" clId="{43108DC1-DF92-4291-972C-8198757C38CF}" dt="2025-05-02T22:48:16.167" v="152" actId="1038"/>
          <ac:cxnSpMkLst>
            <pc:docMk/>
            <pc:sldMk cId="1661917856" sldId="350"/>
            <ac:cxnSpMk id="22" creationId="{7042302A-0303-6927-0933-AFF8F13CDB81}"/>
          </ac:cxnSpMkLst>
        </pc:cxnChg>
        <pc:cxnChg chg="add mod">
          <ac:chgData name="Lines, Todd" userId="afaf7c3a-e8aa-4568-882a-02ad8f9e19b0" providerId="ADAL" clId="{43108DC1-DF92-4291-972C-8198757C38CF}" dt="2025-05-02T22:48:09.474" v="149" actId="1076"/>
          <ac:cxnSpMkLst>
            <pc:docMk/>
            <pc:sldMk cId="1661917856" sldId="350"/>
            <ac:cxnSpMk id="24" creationId="{6E4F2FE4-4EED-BAF7-CD75-3446B7CB872A}"/>
          </ac:cxnSpMkLst>
        </pc:cxnChg>
        <pc:cxnChg chg="add mod">
          <ac:chgData name="Lines, Todd" userId="afaf7c3a-e8aa-4568-882a-02ad8f9e19b0" providerId="ADAL" clId="{43108DC1-DF92-4291-972C-8198757C38CF}" dt="2025-05-02T22:48:55.470" v="157" actId="693"/>
          <ac:cxnSpMkLst>
            <pc:docMk/>
            <pc:sldMk cId="1661917856" sldId="350"/>
            <ac:cxnSpMk id="28" creationId="{2075A028-15C0-2803-9048-3F88AF72A447}"/>
          </ac:cxnSpMkLst>
        </pc:cxnChg>
        <pc:cxnChg chg="add mod">
          <ac:chgData name="Lines, Todd" userId="afaf7c3a-e8aa-4568-882a-02ad8f9e19b0" providerId="ADAL" clId="{43108DC1-DF92-4291-972C-8198757C38CF}" dt="2025-05-02T22:49:11.611" v="161" actId="1076"/>
          <ac:cxnSpMkLst>
            <pc:docMk/>
            <pc:sldMk cId="1661917856" sldId="350"/>
            <ac:cxnSpMk id="30" creationId="{37618B30-9B12-BA1B-61D7-1CFA78C60C19}"/>
          </ac:cxnSpMkLst>
        </pc:cxnChg>
        <pc:cxnChg chg="add mod">
          <ac:chgData name="Lines, Todd" userId="afaf7c3a-e8aa-4568-882a-02ad8f9e19b0" providerId="ADAL" clId="{43108DC1-DF92-4291-972C-8198757C38CF}" dt="2025-05-02T22:50:55.330" v="170" actId="14100"/>
          <ac:cxnSpMkLst>
            <pc:docMk/>
            <pc:sldMk cId="1661917856" sldId="350"/>
            <ac:cxnSpMk id="33" creationId="{9B06076E-6093-DC24-432F-AB962A7C1469}"/>
          </ac:cxnSpMkLst>
        </pc:cxnChg>
        <pc:cxnChg chg="add mod">
          <ac:chgData name="Lines, Todd" userId="afaf7c3a-e8aa-4568-882a-02ad8f9e19b0" providerId="ADAL" clId="{43108DC1-DF92-4291-972C-8198757C38CF}" dt="2025-05-02T22:50:59.437" v="172" actId="1076"/>
          <ac:cxnSpMkLst>
            <pc:docMk/>
            <pc:sldMk cId="1661917856" sldId="350"/>
            <ac:cxnSpMk id="35" creationId="{189B0C4F-51CB-9A21-8A20-F796A668AF21}"/>
          </ac:cxnSpMkLst>
        </pc:cxnChg>
        <pc:cxnChg chg="add mod">
          <ac:chgData name="Lines, Todd" userId="afaf7c3a-e8aa-4568-882a-02ad8f9e19b0" providerId="ADAL" clId="{43108DC1-DF92-4291-972C-8198757C38CF}" dt="2025-05-02T22:51:09.386" v="174" actId="1076"/>
          <ac:cxnSpMkLst>
            <pc:docMk/>
            <pc:sldMk cId="1661917856" sldId="350"/>
            <ac:cxnSpMk id="36" creationId="{007EAF03-827A-C097-2F8F-FAE26DDC621C}"/>
          </ac:cxnSpMkLst>
        </pc:cxnChg>
        <pc:cxnChg chg="add mod">
          <ac:chgData name="Lines, Todd" userId="afaf7c3a-e8aa-4568-882a-02ad8f9e19b0" providerId="ADAL" clId="{43108DC1-DF92-4291-972C-8198757C38CF}" dt="2025-05-02T22:51:13.336" v="181" actId="1035"/>
          <ac:cxnSpMkLst>
            <pc:docMk/>
            <pc:sldMk cId="1661917856" sldId="350"/>
            <ac:cxnSpMk id="37" creationId="{76A2BFCE-AB59-D547-9F69-C9F9DC8A565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E24A37-3C20-4AD5-AE54-325CC3106DCB}" type="datetimeFigureOut">
              <a:rPr lang="en-US" smtClean="0"/>
              <a:pPr/>
              <a:t>6/5/2025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91C1FD-9703-4CCC-BD1A-C9AFFEF7854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5"/>
          <p:cNvSpPr>
            <a:spLocks noGrp="1" noChangeArrowheads="1"/>
          </p:cNvSpPr>
          <p:nvPr>
            <p:ph type="sldNum" sz="quarter" idx="5"/>
          </p:nvPr>
        </p:nvSpPr>
        <p:spPr>
          <a:noFill/>
        </p:spPr>
        <p:txBody>
          <a:bodyPr/>
          <a:lstStyle/>
          <a:p>
            <a:fld id="{4C97EAF7-FDA6-4FCF-9BFA-77ED1CC63C6E}" type="slidenum">
              <a:rPr lang="en-US" smtClean="0"/>
              <a:pPr/>
              <a:t>8</a:t>
            </a:fld>
            <a:endParaRPr lang="en-US"/>
          </a:p>
        </p:txBody>
      </p:sp>
      <p:sp>
        <p:nvSpPr>
          <p:cNvPr id="843779" name="Rectangle 2"/>
          <p:cNvSpPr>
            <a:spLocks noGrp="1" noRot="1" noChangeAspect="1" noChangeArrowheads="1" noTextEdit="1"/>
          </p:cNvSpPr>
          <p:nvPr>
            <p:ph type="sldImg"/>
          </p:nvPr>
        </p:nvSpPr>
        <p:spPr>
          <a:ln/>
        </p:spPr>
      </p:sp>
      <p:sp>
        <p:nvSpPr>
          <p:cNvPr id="843780"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3809061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2D9FC3DE-700D-4EF1-ABE2-853C98D74F11}" type="slidenum">
              <a:rPr lang="en-US" smtClean="0"/>
              <a:pPr/>
              <a:t>32</a:t>
            </a:fld>
            <a:endParaRPr lang="en-US"/>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1354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EEF04E86-E2B8-42A9-9E20-745D89360582}" type="slidenum">
              <a:rPr lang="en-US"/>
              <a:pPr/>
              <a:t>36</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77145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DA2F4CA-D898-4A90-B766-9CA77E71817A}" type="slidenum">
              <a:rPr lang="en-US" smtClean="0"/>
              <a:pPr/>
              <a:t>38</a:t>
            </a:fld>
            <a:endParaRPr lang="en-US"/>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77681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13ADB42B-C1E3-47B8-88E4-A66833EEF03F}" type="slidenum">
              <a:rPr lang="en-US"/>
              <a:pPr/>
              <a:t>41</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BB0F25B0-2400-42F1-9211-9043BBB5E89D}" type="slidenum">
              <a:rPr lang="en-US"/>
              <a:pPr/>
              <a:t>42</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37718DDB-DC96-44BD-9CE9-7D411F691C46}" type="slidenum">
              <a:rPr lang="en-US"/>
              <a:pPr/>
              <a:t>43</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B663AC38-1B11-4EC7-B905-A0380A52A9F3}" type="slidenum">
              <a:rPr lang="en-US" smtClean="0"/>
              <a:pPr/>
              <a:t>45</a:t>
            </a:fld>
            <a:endParaRPr lang="en-US"/>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9198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2F1E1C48-A178-4681-ABA5-6300C4B60AE2}" type="slidenum">
              <a:rPr lang="en-US" smtClean="0"/>
              <a:pPr/>
              <a:t>46</a:t>
            </a:fld>
            <a:endParaRPr lang="en-US"/>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9118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C8C8713C-BA25-43D7-AB5A-FFA248E59C5E}" type="slidenum">
              <a:rPr lang="en-US"/>
              <a:pPr/>
              <a:t>47</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C8C8713C-BA25-43D7-AB5A-FFA248E59C5E}" type="slidenum">
              <a:rPr lang="en-US"/>
              <a:pPr/>
              <a:t>48</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0584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5"/>
          <p:cNvSpPr>
            <a:spLocks noGrp="1" noChangeArrowheads="1"/>
          </p:cNvSpPr>
          <p:nvPr>
            <p:ph type="sldNum" sz="quarter" idx="5"/>
          </p:nvPr>
        </p:nvSpPr>
        <p:spPr>
          <a:noFill/>
        </p:spPr>
        <p:txBody>
          <a:bodyPr/>
          <a:lstStyle/>
          <a:p>
            <a:fld id="{7FA4BD26-79A4-4C91-A125-3C51306F2DD4}" type="slidenum">
              <a:rPr lang="en-US" smtClean="0"/>
              <a:pPr/>
              <a:t>9</a:t>
            </a:fld>
            <a:endParaRPr lang="en-US"/>
          </a:p>
        </p:txBody>
      </p:sp>
      <p:sp>
        <p:nvSpPr>
          <p:cNvPr id="844803" name="Rectangle 2"/>
          <p:cNvSpPr>
            <a:spLocks noGrp="1" noRot="1" noChangeAspect="1" noChangeArrowheads="1" noTextEdit="1"/>
          </p:cNvSpPr>
          <p:nvPr>
            <p:ph type="sldImg"/>
          </p:nvPr>
        </p:nvSpPr>
        <p:spPr>
          <a:ln/>
        </p:spPr>
      </p:sp>
      <p:sp>
        <p:nvSpPr>
          <p:cNvPr id="844804"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215515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5"/>
          <p:cNvSpPr>
            <a:spLocks noGrp="1" noChangeArrowheads="1"/>
          </p:cNvSpPr>
          <p:nvPr>
            <p:ph type="sldNum" sz="quarter" idx="5"/>
          </p:nvPr>
        </p:nvSpPr>
        <p:spPr>
          <a:noFill/>
        </p:spPr>
        <p:txBody>
          <a:bodyPr/>
          <a:lstStyle/>
          <a:p>
            <a:fld id="{DC56800A-0521-431A-9067-021CC688FAE6}" type="slidenum">
              <a:rPr lang="en-US" smtClean="0"/>
              <a:pPr/>
              <a:t>10</a:t>
            </a:fld>
            <a:endParaRPr lang="en-US"/>
          </a:p>
        </p:txBody>
      </p:sp>
      <p:sp>
        <p:nvSpPr>
          <p:cNvPr id="845827" name="Rectangle 2"/>
          <p:cNvSpPr>
            <a:spLocks noGrp="1" noRot="1" noChangeAspect="1" noChangeArrowheads="1" noTextEdit="1"/>
          </p:cNvSpPr>
          <p:nvPr>
            <p:ph type="sldImg"/>
          </p:nvPr>
        </p:nvSpPr>
        <p:spPr>
          <a:xfrm>
            <a:off x="1266825" y="727075"/>
            <a:ext cx="4781550" cy="3586163"/>
          </a:xfrm>
          <a:ln/>
        </p:spPr>
      </p:sp>
      <p:sp>
        <p:nvSpPr>
          <p:cNvPr id="84582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63599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5"/>
          <p:cNvSpPr>
            <a:spLocks noGrp="1" noChangeArrowheads="1"/>
          </p:cNvSpPr>
          <p:nvPr>
            <p:ph type="sldNum" sz="quarter" idx="5"/>
          </p:nvPr>
        </p:nvSpPr>
        <p:spPr>
          <a:noFill/>
        </p:spPr>
        <p:txBody>
          <a:bodyPr/>
          <a:lstStyle/>
          <a:p>
            <a:fld id="{B4FD9EBF-BDEA-44E3-BA99-9F017A6469CE}" type="slidenum">
              <a:rPr lang="en-US" smtClean="0"/>
              <a:pPr/>
              <a:t>11</a:t>
            </a:fld>
            <a:endParaRPr lang="en-US"/>
          </a:p>
        </p:txBody>
      </p:sp>
      <p:sp>
        <p:nvSpPr>
          <p:cNvPr id="846851" name="Rectangle 2"/>
          <p:cNvSpPr>
            <a:spLocks noGrp="1" noRot="1" noChangeAspect="1" noChangeArrowheads="1" noTextEdit="1"/>
          </p:cNvSpPr>
          <p:nvPr>
            <p:ph type="sldImg"/>
          </p:nvPr>
        </p:nvSpPr>
        <p:spPr>
          <a:xfrm>
            <a:off x="1266825" y="727075"/>
            <a:ext cx="4781550" cy="3586163"/>
          </a:xfrm>
          <a:ln/>
        </p:spPr>
      </p:sp>
      <p:sp>
        <p:nvSpPr>
          <p:cNvPr id="84685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322941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5"/>
          <p:cNvSpPr>
            <a:spLocks noGrp="1" noChangeArrowheads="1"/>
          </p:cNvSpPr>
          <p:nvPr>
            <p:ph type="sldNum" sz="quarter" idx="5"/>
          </p:nvPr>
        </p:nvSpPr>
        <p:spPr>
          <a:noFill/>
        </p:spPr>
        <p:txBody>
          <a:bodyPr/>
          <a:lstStyle/>
          <a:p>
            <a:fld id="{82DA0EBF-8E67-400F-B227-0F2EB2D8D4D2}" type="slidenum">
              <a:rPr lang="en-US" smtClean="0"/>
              <a:pPr/>
              <a:t>12</a:t>
            </a:fld>
            <a:endParaRPr lang="en-US"/>
          </a:p>
        </p:txBody>
      </p:sp>
      <p:sp>
        <p:nvSpPr>
          <p:cNvPr id="847875" name="Rectangle 2"/>
          <p:cNvSpPr>
            <a:spLocks noGrp="1" noRot="1" noChangeAspect="1" noChangeArrowheads="1" noTextEdit="1"/>
          </p:cNvSpPr>
          <p:nvPr>
            <p:ph type="sldImg"/>
          </p:nvPr>
        </p:nvSpPr>
        <p:spPr>
          <a:ln/>
        </p:spPr>
      </p:sp>
      <p:sp>
        <p:nvSpPr>
          <p:cNvPr id="847876"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278089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5"/>
          <p:cNvSpPr>
            <a:spLocks noGrp="1" noChangeArrowheads="1"/>
          </p:cNvSpPr>
          <p:nvPr>
            <p:ph type="sldNum" sz="quarter" idx="5"/>
          </p:nvPr>
        </p:nvSpPr>
        <p:spPr>
          <a:noFill/>
        </p:spPr>
        <p:txBody>
          <a:bodyPr/>
          <a:lstStyle/>
          <a:p>
            <a:fld id="{90E1336D-9E47-4483-9C08-F5FC5FB06A1F}" type="slidenum">
              <a:rPr lang="en-US" smtClean="0"/>
              <a:pPr/>
              <a:t>13</a:t>
            </a:fld>
            <a:endParaRPr lang="en-US"/>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49230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5"/>
          <p:cNvSpPr>
            <a:spLocks noGrp="1" noChangeArrowheads="1"/>
          </p:cNvSpPr>
          <p:nvPr>
            <p:ph type="sldNum" sz="quarter" idx="5"/>
          </p:nvPr>
        </p:nvSpPr>
        <p:spPr>
          <a:noFill/>
        </p:spPr>
        <p:txBody>
          <a:bodyPr/>
          <a:lstStyle/>
          <a:p>
            <a:fld id="{F249BE01-CBBE-4B89-A79E-BABBC7D1BE4C}" type="slidenum">
              <a:rPr lang="en-US" smtClean="0"/>
              <a:pPr/>
              <a:t>14</a:t>
            </a:fld>
            <a:endParaRPr lang="en-US"/>
          </a:p>
        </p:txBody>
      </p:sp>
      <p:sp>
        <p:nvSpPr>
          <p:cNvPr id="849923" name="Rectangle 2"/>
          <p:cNvSpPr>
            <a:spLocks noGrp="1" noRot="1" noChangeAspect="1" noChangeArrowheads="1" noTextEdit="1"/>
          </p:cNvSpPr>
          <p:nvPr>
            <p:ph type="sldImg"/>
          </p:nvPr>
        </p:nvSpPr>
        <p:spPr>
          <a:ln/>
        </p:spPr>
      </p:sp>
      <p:sp>
        <p:nvSpPr>
          <p:cNvPr id="849924"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66284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5"/>
          <p:cNvSpPr>
            <a:spLocks noGrp="1" noChangeArrowheads="1"/>
          </p:cNvSpPr>
          <p:nvPr>
            <p:ph type="sldNum" sz="quarter" idx="5"/>
          </p:nvPr>
        </p:nvSpPr>
        <p:spPr>
          <a:noFill/>
        </p:spPr>
        <p:txBody>
          <a:bodyPr/>
          <a:lstStyle/>
          <a:p>
            <a:fld id="{47DD77AA-5B11-485A-96AF-6A502AEEED6D}" type="slidenum">
              <a:rPr lang="en-US" smtClean="0"/>
              <a:pPr/>
              <a:t>15</a:t>
            </a:fld>
            <a:endParaRPr lang="en-US"/>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1732882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4EF4CBF5-6DF5-4CFB-BB58-E0C44E049863}" type="slidenum">
              <a:rPr lang="en-US"/>
              <a:pPr/>
              <a:t>31</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17208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E8FDAE-21D7-43E2-AA57-E305ABC91C65}"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E8FDAE-21D7-43E2-AA57-E305ABC91C65}"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E8FDAE-21D7-43E2-AA57-E305ABC91C65}"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789B9EE-4544-4EF8-8692-0DBA0B40783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E8FDAE-21D7-43E2-AA57-E305ABC91C65}"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8FDAE-21D7-43E2-AA57-E305ABC91C65}"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AE8FDAE-21D7-43E2-AA57-E305ABC91C65}"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E8FDAE-21D7-43E2-AA57-E305ABC91C65}" type="datetimeFigureOut">
              <a:rPr lang="en-US" smtClean="0"/>
              <a:pPr/>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E8FDAE-21D7-43E2-AA57-E305ABC91C65}"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8FDAE-21D7-43E2-AA57-E305ABC91C65}" type="datetimeFigureOut">
              <a:rPr lang="en-US" smtClean="0"/>
              <a:pPr/>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E8FDAE-21D7-43E2-AA57-E305ABC91C65}"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E8FDAE-21D7-43E2-AA57-E305ABC91C65}"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8FDAE-21D7-43E2-AA57-E305ABC91C65}" type="datetimeFigureOut">
              <a:rPr lang="en-US" smtClean="0"/>
              <a:pPr/>
              <a:t>6/5/2025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6CEC5-65FE-4D4B-B670-8CE1C8F889C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7.w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16.jpeg"/><Relationship Id="rId4" Type="http://schemas.openxmlformats.org/officeDocument/2006/relationships/image" Target="../media/image15.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9.wmf"/><Relationship Id="rId5" Type="http://schemas.openxmlformats.org/officeDocument/2006/relationships/oleObject" Target="../embeddings/oleObject4.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8.bin"/><Relationship Id="rId4" Type="http://schemas.openxmlformats.org/officeDocument/2006/relationships/image" Target="../media/image22.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20</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1" name="Rectangle 3"/>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3993" name="Rectangle 25"/>
          <p:cNvSpPr>
            <a:spLocks noGrp="1" noChangeArrowheads="1"/>
          </p:cNvSpPr>
          <p:nvPr>
            <p:ph idx="1"/>
          </p:nvPr>
        </p:nvSpPr>
        <p:spPr>
          <a:xfrm>
            <a:off x="0" y="1215835"/>
            <a:ext cx="4732338" cy="3502469"/>
          </a:xfrm>
        </p:spPr>
        <p:txBody>
          <a:bodyPr>
            <a:normAutofit lnSpcReduction="10000"/>
          </a:bodyPr>
          <a:lstStyle/>
          <a:p>
            <a:pPr marL="401638" indent="-401638">
              <a:lnSpc>
                <a:spcPct val="140000"/>
              </a:lnSpc>
              <a:buFont typeface="Monotype Sorts" pitchFamily="2" charset="2"/>
              <a:buNone/>
              <a:defRPr/>
            </a:pPr>
            <a:r>
              <a:rPr lang="en-US" sz="2400" b="1" dirty="0"/>
              <a:t>	</a:t>
            </a:r>
            <a:r>
              <a:rPr lang="en-US" b="1" dirty="0"/>
              <a:t>If instead the </a:t>
            </a:r>
            <a:r>
              <a:rPr lang="en-US" b="1" dirty="0">
                <a:solidFill>
                  <a:schemeClr val="tx2"/>
                </a:solidFill>
              </a:rPr>
              <a:t>slits</a:t>
            </a:r>
            <a:r>
              <a:rPr lang="en-US" b="1" dirty="0"/>
              <a:t> are moved </a:t>
            </a:r>
            <a:r>
              <a:rPr lang="en-US" b="1" dirty="0">
                <a:solidFill>
                  <a:schemeClr val="tx2"/>
                </a:solidFill>
              </a:rPr>
              <a:t>farther apart</a:t>
            </a:r>
            <a:r>
              <a:rPr lang="en-US" b="1" dirty="0"/>
              <a:t> (without changing the wavelength) the interference pattern </a:t>
            </a:r>
          </a:p>
          <a:p>
            <a:pPr marL="401638" indent="-401638">
              <a:lnSpc>
                <a:spcPct val="140000"/>
              </a:lnSpc>
              <a:spcBef>
                <a:spcPct val="50000"/>
              </a:spcBef>
              <a:defRPr/>
            </a:pPr>
            <a:endParaRPr lang="en-US" b="1" dirty="0"/>
          </a:p>
        </p:txBody>
      </p:sp>
      <p:sp>
        <p:nvSpPr>
          <p:cNvPr id="2003972" name="Rectangle 4"/>
          <p:cNvSpPr>
            <a:spLocks noChangeArrowheads="1"/>
          </p:cNvSpPr>
          <p:nvPr/>
        </p:nvSpPr>
        <p:spPr bwMode="auto">
          <a:xfrm>
            <a:off x="5319078" y="140239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80935"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0936"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80943"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80950"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1"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2"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3"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80946"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7"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8"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9"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80939"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80941"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0942"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extLst>
      <p:ext uri="{BB962C8B-B14F-4D97-AF65-F5344CB8AC3E}">
        <p14:creationId xmlns:p14="http://schemas.microsoft.com/office/powerpoint/2010/main" val="213261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AutoShape 2"/>
          <p:cNvSpPr>
            <a:spLocks noChangeArrowheads="1"/>
          </p:cNvSpPr>
          <p:nvPr/>
        </p:nvSpPr>
        <p:spPr bwMode="auto">
          <a:xfrm>
            <a:off x="0" y="3644900"/>
            <a:ext cx="3970338" cy="25304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1955" name="Rectangle 3"/>
          <p:cNvSpPr>
            <a:spLocks noChangeArrowheads="1"/>
          </p:cNvSpPr>
          <p:nvPr/>
        </p:nvSpPr>
        <p:spPr bwMode="auto">
          <a:xfrm>
            <a:off x="0" y="4471988"/>
            <a:ext cx="3940175" cy="1431925"/>
          </a:xfrm>
          <a:prstGeom prst="rect">
            <a:avLst/>
          </a:prstGeom>
          <a:noFill/>
          <a:ln w="9525">
            <a:noFill/>
            <a:miter lim="800000"/>
            <a:headEnd/>
            <a:tailEnd/>
          </a:ln>
        </p:spPr>
        <p:txBody>
          <a:bodyPr lIns="92075" tIns="46038" rIns="92075" bIns="46038">
            <a:spAutoFit/>
          </a:bodyPr>
          <a:lstStyle/>
          <a:p>
            <a:pPr marL="285750" indent="-285750">
              <a:lnSpc>
                <a:spcPct val="110000"/>
              </a:lnSpc>
              <a:spcBef>
                <a:spcPct val="50000"/>
              </a:spcBef>
            </a:pPr>
            <a:r>
              <a:rPr lang="en-US" sz="2000" b="1">
                <a:solidFill>
                  <a:schemeClr val="bg2"/>
                </a:solidFill>
              </a:rPr>
              <a:t>	If instead </a:t>
            </a:r>
            <a:r>
              <a:rPr lang="en-US" sz="2000" b="1" i="1">
                <a:solidFill>
                  <a:schemeClr val="bg2"/>
                </a:solidFill>
              </a:rPr>
              <a:t>d</a:t>
            </a:r>
            <a:r>
              <a:rPr lang="en-US" sz="2000" b="1">
                <a:solidFill>
                  <a:schemeClr val="bg2"/>
                </a:solidFill>
              </a:rPr>
              <a:t> is increased and </a:t>
            </a:r>
            <a:r>
              <a:rPr lang="en-US" sz="2000" b="1">
                <a:solidFill>
                  <a:schemeClr val="bg2"/>
                </a:solidFill>
                <a:latin typeface="Symbol" pitchFamily="18" charset="2"/>
              </a:rPr>
              <a:t></a:t>
            </a:r>
            <a:r>
              <a:rPr lang="en-US" sz="2000" b="1">
                <a:solidFill>
                  <a:schemeClr val="bg2"/>
                </a:solidFill>
              </a:rPr>
              <a:t> does not change, then </a:t>
            </a:r>
            <a:r>
              <a:rPr lang="en-US" sz="2000" b="1">
                <a:solidFill>
                  <a:schemeClr val="bg2"/>
                </a:solidFill>
                <a:latin typeface="Symbol" pitchFamily="18" charset="2"/>
              </a:rPr>
              <a:t></a:t>
            </a:r>
            <a:r>
              <a:rPr lang="en-US" sz="2000" b="1">
                <a:solidFill>
                  <a:schemeClr val="bg2"/>
                </a:solidFill>
              </a:rPr>
              <a:t> must decrease, so the pattern shrinks together</a:t>
            </a:r>
          </a:p>
        </p:txBody>
      </p:sp>
      <p:sp>
        <p:nvSpPr>
          <p:cNvPr id="2006021"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6045" name="Rectangle 29"/>
          <p:cNvSpPr>
            <a:spLocks noGrp="1" noChangeArrowheads="1"/>
          </p:cNvSpPr>
          <p:nvPr>
            <p:ph idx="1"/>
          </p:nvPr>
        </p:nvSpPr>
        <p:spPr>
          <a:xfrm>
            <a:off x="0" y="1124395"/>
            <a:ext cx="4732338" cy="2154237"/>
          </a:xfrm>
        </p:spPr>
        <p:txBody>
          <a:bodyPr/>
          <a:lstStyle/>
          <a:p>
            <a:pPr marL="401638" indent="-401638">
              <a:lnSpc>
                <a:spcPct val="140000"/>
              </a:lnSpc>
              <a:buFont typeface="Monotype Sorts" pitchFamily="2" charset="2"/>
              <a:buNone/>
              <a:defRPr/>
            </a:pPr>
            <a:r>
              <a:rPr lang="en-US" sz="1800" b="1" dirty="0"/>
              <a:t>	</a:t>
            </a:r>
            <a:r>
              <a:rPr lang="en-US" sz="2400" b="1" dirty="0"/>
              <a:t>If instead the </a:t>
            </a:r>
            <a:r>
              <a:rPr lang="en-US" sz="2400" b="1" dirty="0">
                <a:solidFill>
                  <a:schemeClr val="tx2"/>
                </a:solidFill>
              </a:rPr>
              <a:t>slits</a:t>
            </a:r>
            <a:r>
              <a:rPr lang="en-US" sz="2400" b="1" dirty="0"/>
              <a:t> are moved </a:t>
            </a:r>
            <a:r>
              <a:rPr lang="en-US" sz="2400" b="1" dirty="0">
                <a:solidFill>
                  <a:schemeClr val="tx2"/>
                </a:solidFill>
              </a:rPr>
              <a:t>farther apart</a:t>
            </a:r>
            <a:r>
              <a:rPr lang="en-US" sz="2400" b="1" dirty="0"/>
              <a:t> (without changing the wavelength) the interference pattern </a:t>
            </a:r>
          </a:p>
          <a:p>
            <a:pPr marL="401638" indent="-401638">
              <a:lnSpc>
                <a:spcPct val="140000"/>
              </a:lnSpc>
              <a:spcBef>
                <a:spcPct val="50000"/>
              </a:spcBef>
              <a:defRPr/>
            </a:pPr>
            <a:endParaRPr lang="en-US" sz="2400" b="1" dirty="0"/>
          </a:p>
        </p:txBody>
      </p:sp>
      <p:sp>
        <p:nvSpPr>
          <p:cNvPr id="2006022" name="Rectangle 6"/>
          <p:cNvSpPr>
            <a:spLocks noChangeArrowheads="1"/>
          </p:cNvSpPr>
          <p:nvPr/>
        </p:nvSpPr>
        <p:spPr bwMode="auto">
          <a:xfrm>
            <a:off x="5227638" y="112807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81964"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1965"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81972"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81979"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0"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1"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2"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81975"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6"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7"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8"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81968"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81970"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1971"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6043" name="Rectangle 27"/>
          <p:cNvSpPr>
            <a:spLocks noChangeArrowheads="1"/>
          </p:cNvSpPr>
          <p:nvPr/>
        </p:nvSpPr>
        <p:spPr bwMode="auto">
          <a:xfrm>
            <a:off x="476250" y="3944938"/>
            <a:ext cx="2782888" cy="514350"/>
          </a:xfrm>
          <a:prstGeom prst="rect">
            <a:avLst/>
          </a:prstGeom>
          <a:noFill/>
          <a:ln w="38100">
            <a:solidFill>
              <a:srgbClr val="990000"/>
            </a:solidFill>
            <a:miter lim="800000"/>
            <a:headEnd/>
            <a:tailEnd/>
          </a:ln>
        </p:spPr>
        <p:txBody>
          <a:bodyPr>
            <a:spAutoFit/>
          </a:bodyPr>
          <a:lstStyle/>
          <a:p>
            <a:pPr>
              <a:lnSpc>
                <a:spcPct val="90000"/>
              </a:lnSpc>
            </a:pPr>
            <a:r>
              <a:rPr lang="en-US" sz="2800" b="1" i="1">
                <a:solidFill>
                  <a:srgbClr val="990000"/>
                </a:solidFill>
              </a:rPr>
              <a:t>d</a:t>
            </a:r>
            <a:r>
              <a:rPr lang="en-US" sz="2800" b="1">
                <a:solidFill>
                  <a:srgbClr val="990000"/>
                </a:solidFill>
              </a:rPr>
              <a:t> sin </a:t>
            </a:r>
            <a:r>
              <a:rPr lang="en-US" sz="2800" b="1">
                <a:solidFill>
                  <a:srgbClr val="990000"/>
                </a:solidFill>
                <a:latin typeface="Symbol" pitchFamily="18" charset="2"/>
              </a:rPr>
              <a:t> </a:t>
            </a:r>
            <a:r>
              <a:rPr lang="en-US" sz="2800" b="1">
                <a:solidFill>
                  <a:srgbClr val="990000"/>
                </a:solidFill>
              </a:rPr>
              <a:t>=  m </a:t>
            </a:r>
            <a:r>
              <a:rPr lang="en-US" sz="2800" b="1">
                <a:solidFill>
                  <a:srgbClr val="990000"/>
                </a:solidFill>
                <a:latin typeface="Symbol" pitchFamily="18" charset="2"/>
              </a:rPr>
              <a:t></a:t>
            </a:r>
            <a:endParaRPr lang="en-US" sz="2000" b="1">
              <a:solidFill>
                <a:schemeClr val="accent1"/>
              </a:solidFill>
              <a:latin typeface="Symbol" pitchFamily="18" charset="2"/>
            </a:endParaRPr>
          </a:p>
        </p:txBody>
      </p:sp>
      <p:sp>
        <p:nvSpPr>
          <p:cNvPr id="381961" name="Oval 28"/>
          <p:cNvSpPr>
            <a:spLocks noChangeArrowheads="1"/>
          </p:cNvSpPr>
          <p:nvPr/>
        </p:nvSpPr>
        <p:spPr bwMode="auto">
          <a:xfrm>
            <a:off x="4875213" y="1980565"/>
            <a:ext cx="3430587" cy="527050"/>
          </a:xfrm>
          <a:prstGeom prst="ellipse">
            <a:avLst/>
          </a:prstGeom>
          <a:noFill/>
          <a:ln w="38100">
            <a:solidFill>
              <a:schemeClr val="accent1"/>
            </a:solidFill>
            <a:round/>
            <a:headEnd/>
            <a:tailEnd/>
          </a:ln>
        </p:spPr>
        <p:txBody>
          <a:bodyPr anchor="ctr">
            <a:spAutoFit/>
          </a:bodyPr>
          <a:lstStyle/>
          <a:p>
            <a:endParaRPr lang="en-US"/>
          </a:p>
        </p:txBody>
      </p:sp>
      <p:sp>
        <p:nvSpPr>
          <p:cNvPr id="2006046" name="Text Box 30"/>
          <p:cNvSpPr txBox="1">
            <a:spLocks noChangeArrowheads="1"/>
          </p:cNvSpPr>
          <p:nvPr/>
        </p:nvSpPr>
        <p:spPr bwMode="auto">
          <a:xfrm>
            <a:off x="368300" y="6451600"/>
            <a:ext cx="7440613"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a:t>
            </a:r>
            <a:r>
              <a:rPr lang="en-US" sz="2000" b="1"/>
              <a:t>When would the interference pattern disappear?</a:t>
            </a:r>
            <a:endParaRPr lang="en-US" sz="2000" b="1">
              <a:effectLst>
                <a:outerShdw blurRad="38100" dist="38100" dir="2700000" algn="tl">
                  <a:srgbClr val="000000"/>
                </a:outerShdw>
              </a:effectLst>
            </a:endParaRPr>
          </a:p>
        </p:txBody>
      </p:sp>
    </p:spTree>
    <p:extLst>
      <p:ext uri="{BB962C8B-B14F-4D97-AF65-F5344CB8AC3E}">
        <p14:creationId xmlns:p14="http://schemas.microsoft.com/office/powerpoint/2010/main" val="37077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6043"/>
                                        </p:tgtEl>
                                        <p:attrNameLst>
                                          <p:attrName>style.visibility</p:attrName>
                                        </p:attrNameLst>
                                      </p:cBhvr>
                                      <p:to>
                                        <p:strVal val="visible"/>
                                      </p:to>
                                    </p:set>
                                    <p:animEffect transition="in" filter="dissolve">
                                      <p:cBhvr>
                                        <p:cTn id="7" dur="500"/>
                                        <p:tgtEl>
                                          <p:spTgt spid="2006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6043"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Text Box 3"/>
          <p:cNvSpPr txBox="1">
            <a:spLocks noChangeArrowheads="1"/>
          </p:cNvSpPr>
          <p:nvPr/>
        </p:nvSpPr>
        <p:spPr bwMode="auto">
          <a:xfrm>
            <a:off x="4630738" y="1286955"/>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08098" name="Rectangle 34"/>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2980" name="Rectangle 4"/>
          <p:cNvSpPr>
            <a:spLocks noGrp="1" noChangeArrowheads="1"/>
          </p:cNvSpPr>
          <p:nvPr>
            <p:ph idx="1"/>
          </p:nvPr>
        </p:nvSpPr>
        <p:spPr>
          <a:xfrm>
            <a:off x="0" y="1088009"/>
            <a:ext cx="4572000" cy="2390775"/>
          </a:xfrm>
          <a:noFill/>
        </p:spPr>
        <p:txBody>
          <a:bodyPr>
            <a:normAutofit fontScale="77500" lnSpcReduction="20000"/>
          </a:bodyPr>
          <a:lstStyle/>
          <a:p>
            <a:pPr marL="401638" indent="-401638">
              <a:lnSpc>
                <a:spcPct val="140000"/>
              </a:lnSpc>
              <a:buFont typeface="Monotype Sorts" pitchFamily="2" charset="2"/>
              <a:buNone/>
            </a:pPr>
            <a:r>
              <a:rPr lang="en-US" b="1" dirty="0"/>
              <a:t>	In a double-slit experiment, what </a:t>
            </a:r>
            <a:r>
              <a:rPr lang="en-US" b="1" i="1" dirty="0"/>
              <a:t>path difference</a:t>
            </a:r>
            <a:r>
              <a:rPr lang="en-US" b="1" dirty="0"/>
              <a:t>  have the waves from each slit traveled to give a minimum at the indicated position?</a:t>
            </a:r>
            <a:r>
              <a:rPr lang="en-US" dirty="0"/>
              <a:t> </a:t>
            </a:r>
          </a:p>
        </p:txBody>
      </p:sp>
      <p:grpSp>
        <p:nvGrpSpPr>
          <p:cNvPr id="2" name="Group 7"/>
          <p:cNvGrpSpPr>
            <a:grpSpLocks/>
          </p:cNvGrpSpPr>
          <p:nvPr/>
        </p:nvGrpSpPr>
        <p:grpSpPr bwMode="auto">
          <a:xfrm>
            <a:off x="5160963" y="4203192"/>
            <a:ext cx="3975100" cy="1422400"/>
            <a:chOff x="2855" y="192"/>
            <a:chExt cx="2504" cy="896"/>
          </a:xfrm>
        </p:grpSpPr>
        <p:sp>
          <p:nvSpPr>
            <p:cNvPr id="383000" name="Freeform 8"/>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9"/>
            <p:cNvGrpSpPr>
              <a:grpSpLocks/>
            </p:cNvGrpSpPr>
            <p:nvPr/>
          </p:nvGrpSpPr>
          <p:grpSpPr bwMode="auto">
            <a:xfrm>
              <a:off x="4264" y="422"/>
              <a:ext cx="1095" cy="666"/>
              <a:chOff x="4920" y="3603"/>
              <a:chExt cx="688" cy="435"/>
            </a:xfrm>
          </p:grpSpPr>
          <p:sp>
            <p:nvSpPr>
              <p:cNvPr id="383007" name="Freeform 1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8" name="Freeform 1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9" name="Freeform 1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10" name="Freeform 1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4"/>
            <p:cNvGrpSpPr>
              <a:grpSpLocks/>
            </p:cNvGrpSpPr>
            <p:nvPr/>
          </p:nvGrpSpPr>
          <p:grpSpPr bwMode="auto">
            <a:xfrm flipH="1">
              <a:off x="2855" y="422"/>
              <a:ext cx="1095" cy="666"/>
              <a:chOff x="4920" y="3603"/>
              <a:chExt cx="688" cy="435"/>
            </a:xfrm>
          </p:grpSpPr>
          <p:sp>
            <p:nvSpPr>
              <p:cNvPr id="383003" name="Freeform 1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4" name="Freeform 1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5" name="Freeform 1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6" name="Freeform 1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2997" name="Line 19"/>
          <p:cNvSpPr>
            <a:spLocks noChangeShapeType="1"/>
          </p:cNvSpPr>
          <p:nvPr/>
        </p:nvSpPr>
        <p:spPr bwMode="auto">
          <a:xfrm flipV="1">
            <a:off x="5105400" y="4184142"/>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2998" name="Line 20"/>
          <p:cNvSpPr>
            <a:spLocks noChangeShapeType="1"/>
          </p:cNvSpPr>
          <p:nvPr/>
        </p:nvSpPr>
        <p:spPr bwMode="auto">
          <a:xfrm flipV="1">
            <a:off x="8705850" y="5708142"/>
            <a:ext cx="0" cy="419100"/>
          </a:xfrm>
          <a:prstGeom prst="line">
            <a:avLst/>
          </a:prstGeom>
          <a:noFill/>
          <a:ln w="38100">
            <a:solidFill>
              <a:srgbClr val="FF0000"/>
            </a:solidFill>
            <a:round/>
            <a:headEnd/>
            <a:tailEnd type="triangle" w="med" len="med"/>
          </a:ln>
        </p:spPr>
        <p:txBody>
          <a:bodyPr wrap="none" anchor="ctr">
            <a:spAutoFit/>
          </a:bodyPr>
          <a:lstStyle/>
          <a:p>
            <a:endParaRPr lang="en-US"/>
          </a:p>
        </p:txBody>
      </p:sp>
      <p:sp>
        <p:nvSpPr>
          <p:cNvPr id="382999" name="Text Box 21"/>
          <p:cNvSpPr txBox="1">
            <a:spLocks noChangeArrowheads="1"/>
          </p:cNvSpPr>
          <p:nvPr/>
        </p:nvSpPr>
        <p:spPr bwMode="auto">
          <a:xfrm rot="16200000">
            <a:off x="4125913" y="472230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grpSp>
        <p:nvGrpSpPr>
          <p:cNvPr id="5" name="Group 22"/>
          <p:cNvGrpSpPr>
            <a:grpSpLocks/>
          </p:cNvGrpSpPr>
          <p:nvPr/>
        </p:nvGrpSpPr>
        <p:grpSpPr bwMode="auto">
          <a:xfrm>
            <a:off x="5168900" y="4227005"/>
            <a:ext cx="3975100" cy="1422400"/>
            <a:chOff x="2855" y="192"/>
            <a:chExt cx="2504" cy="896"/>
          </a:xfrm>
        </p:grpSpPr>
        <p:sp>
          <p:nvSpPr>
            <p:cNvPr id="382985" name="Freeform 23"/>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6" name="Group 24"/>
            <p:cNvGrpSpPr>
              <a:grpSpLocks/>
            </p:cNvGrpSpPr>
            <p:nvPr/>
          </p:nvGrpSpPr>
          <p:grpSpPr bwMode="auto">
            <a:xfrm>
              <a:off x="4264" y="422"/>
              <a:ext cx="1095" cy="666"/>
              <a:chOff x="4920" y="3603"/>
              <a:chExt cx="688" cy="435"/>
            </a:xfrm>
          </p:grpSpPr>
          <p:sp>
            <p:nvSpPr>
              <p:cNvPr id="382992" name="Freeform 2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3" name="Freeform 2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4" name="Freeform 2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5" name="Freeform 2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7" name="Group 29"/>
            <p:cNvGrpSpPr>
              <a:grpSpLocks/>
            </p:cNvGrpSpPr>
            <p:nvPr/>
          </p:nvGrpSpPr>
          <p:grpSpPr bwMode="auto">
            <a:xfrm flipH="1">
              <a:off x="2855" y="422"/>
              <a:ext cx="1095" cy="666"/>
              <a:chOff x="4920" y="3603"/>
              <a:chExt cx="688" cy="435"/>
            </a:xfrm>
          </p:grpSpPr>
          <p:sp>
            <p:nvSpPr>
              <p:cNvPr id="382988" name="Freeform 3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89" name="Freeform 3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0" name="Freeform 3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1" name="Freeform 3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Tree>
    <p:extLst>
      <p:ext uri="{BB962C8B-B14F-4D97-AF65-F5344CB8AC3E}">
        <p14:creationId xmlns:p14="http://schemas.microsoft.com/office/powerpoint/2010/main" val="830016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176838" y="4145788"/>
            <a:ext cx="3975100" cy="1422400"/>
            <a:chOff x="2855" y="192"/>
            <a:chExt cx="2504" cy="896"/>
          </a:xfrm>
        </p:grpSpPr>
        <p:sp>
          <p:nvSpPr>
            <p:cNvPr id="384033" name="Freeform 4"/>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5"/>
            <p:cNvGrpSpPr>
              <a:grpSpLocks/>
            </p:cNvGrpSpPr>
            <p:nvPr/>
          </p:nvGrpSpPr>
          <p:grpSpPr bwMode="auto">
            <a:xfrm>
              <a:off x="4264" y="422"/>
              <a:ext cx="1095" cy="666"/>
              <a:chOff x="4920" y="3603"/>
              <a:chExt cx="688" cy="435"/>
            </a:xfrm>
          </p:grpSpPr>
          <p:sp>
            <p:nvSpPr>
              <p:cNvPr id="384040" name="Freeform 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1" name="Freeform 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2" name="Freeform 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3" name="Freeform 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0"/>
            <p:cNvGrpSpPr>
              <a:grpSpLocks/>
            </p:cNvGrpSpPr>
            <p:nvPr/>
          </p:nvGrpSpPr>
          <p:grpSpPr bwMode="auto">
            <a:xfrm flipH="1">
              <a:off x="2855" y="422"/>
              <a:ext cx="1095" cy="666"/>
              <a:chOff x="4920" y="3603"/>
              <a:chExt cx="688" cy="435"/>
            </a:xfrm>
          </p:grpSpPr>
          <p:sp>
            <p:nvSpPr>
              <p:cNvPr id="384036"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7"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8"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9"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4004" name="Line 15"/>
          <p:cNvSpPr>
            <a:spLocks noChangeShapeType="1"/>
          </p:cNvSpPr>
          <p:nvPr/>
        </p:nvSpPr>
        <p:spPr bwMode="auto">
          <a:xfrm flipV="1">
            <a:off x="5121275" y="4126738"/>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4005" name="Text Box 16"/>
          <p:cNvSpPr txBox="1">
            <a:spLocks noChangeArrowheads="1"/>
          </p:cNvSpPr>
          <p:nvPr/>
        </p:nvSpPr>
        <p:spPr bwMode="auto">
          <a:xfrm rot="-5400000">
            <a:off x="4140994" y="466569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sp>
        <p:nvSpPr>
          <p:cNvPr id="384006" name="Oval 17"/>
          <p:cNvSpPr>
            <a:spLocks noChangeArrowheads="1"/>
          </p:cNvSpPr>
          <p:nvPr/>
        </p:nvSpPr>
        <p:spPr bwMode="auto">
          <a:xfrm>
            <a:off x="4303713" y="3201226"/>
            <a:ext cx="4740275" cy="527050"/>
          </a:xfrm>
          <a:prstGeom prst="ellipse">
            <a:avLst/>
          </a:prstGeom>
          <a:noFill/>
          <a:ln w="38100">
            <a:solidFill>
              <a:schemeClr val="accent1"/>
            </a:solidFill>
            <a:round/>
            <a:headEnd/>
            <a:tailEnd/>
          </a:ln>
        </p:spPr>
        <p:txBody>
          <a:bodyPr anchor="ctr">
            <a:spAutoFit/>
          </a:bodyPr>
          <a:lstStyle/>
          <a:p>
            <a:endParaRPr lang="en-US"/>
          </a:p>
        </p:txBody>
      </p:sp>
      <p:sp>
        <p:nvSpPr>
          <p:cNvPr id="384007" name="Line 18"/>
          <p:cNvSpPr>
            <a:spLocks noChangeShapeType="1"/>
          </p:cNvSpPr>
          <p:nvPr/>
        </p:nvSpPr>
        <p:spPr bwMode="auto">
          <a:xfrm flipV="1">
            <a:off x="8705850" y="5712651"/>
            <a:ext cx="0" cy="419100"/>
          </a:xfrm>
          <a:prstGeom prst="line">
            <a:avLst/>
          </a:prstGeom>
          <a:noFill/>
          <a:ln w="38100">
            <a:solidFill>
              <a:schemeClr val="accent2"/>
            </a:solidFill>
            <a:round/>
            <a:headEnd/>
            <a:tailEnd type="triangle" w="med" len="med"/>
          </a:ln>
        </p:spPr>
        <p:txBody>
          <a:bodyPr wrap="none" anchor="ctr">
            <a:spAutoFit/>
          </a:bodyPr>
          <a:lstStyle/>
          <a:p>
            <a:endParaRPr lang="en-US"/>
          </a:p>
        </p:txBody>
      </p:sp>
      <p:sp>
        <p:nvSpPr>
          <p:cNvPr id="2010131" name="Text Box 19"/>
          <p:cNvSpPr txBox="1">
            <a:spLocks noChangeArrowheads="1"/>
          </p:cNvSpPr>
          <p:nvPr/>
        </p:nvSpPr>
        <p:spPr bwMode="auto">
          <a:xfrm rot="-5400000">
            <a:off x="8376444" y="6280182"/>
            <a:ext cx="676275" cy="366713"/>
          </a:xfrm>
          <a:prstGeom prst="rect">
            <a:avLst/>
          </a:prstGeom>
          <a:noFill/>
          <a:ln w="38100">
            <a:noFill/>
            <a:miter lim="800000"/>
            <a:headEnd/>
            <a:tailEnd/>
          </a:ln>
        </p:spPr>
        <p:txBody>
          <a:bodyPr wrap="none">
            <a:spAutoFit/>
          </a:bodyPr>
          <a:lstStyle/>
          <a:p>
            <a:pPr>
              <a:lnSpc>
                <a:spcPct val="90000"/>
              </a:lnSpc>
            </a:pPr>
            <a:r>
              <a:rPr lang="en-US" sz="2000" b="1">
                <a:solidFill>
                  <a:schemeClr val="accent2"/>
                </a:solidFill>
                <a:sym typeface="Symbol" pitchFamily="18" charset="2"/>
              </a:rPr>
              <a:t>7/2</a:t>
            </a:r>
            <a:endParaRPr lang="en-US" sz="2000" b="1">
              <a:solidFill>
                <a:schemeClr val="accent2"/>
              </a:solidFill>
            </a:endParaRPr>
          </a:p>
        </p:txBody>
      </p:sp>
      <p:grpSp>
        <p:nvGrpSpPr>
          <p:cNvPr id="5" name="Group 20"/>
          <p:cNvGrpSpPr>
            <a:grpSpLocks/>
          </p:cNvGrpSpPr>
          <p:nvPr/>
        </p:nvGrpSpPr>
        <p:grpSpPr bwMode="auto">
          <a:xfrm>
            <a:off x="7261225" y="5712651"/>
            <a:ext cx="366713" cy="947737"/>
            <a:chOff x="4171" y="1140"/>
            <a:chExt cx="231" cy="597"/>
          </a:xfrm>
        </p:grpSpPr>
        <p:sp>
          <p:nvSpPr>
            <p:cNvPr id="384031" name="Text Box 21"/>
            <p:cNvSpPr txBox="1">
              <a:spLocks noChangeArrowheads="1"/>
            </p:cNvSpPr>
            <p:nvPr/>
          </p:nvSpPr>
          <p:spPr bwMode="auto">
            <a:xfrm rot="-5400000">
              <a:off x="4118" y="1453"/>
              <a:ext cx="337"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endParaRPr lang="en-US" sz="2000" b="1">
                <a:solidFill>
                  <a:schemeClr val="accent1"/>
                </a:solidFill>
              </a:endParaRPr>
            </a:p>
          </p:txBody>
        </p:sp>
        <p:sp>
          <p:nvSpPr>
            <p:cNvPr id="384032" name="Line 22"/>
            <p:cNvSpPr>
              <a:spLocks noChangeShapeType="1"/>
            </p:cNvSpPr>
            <p:nvPr/>
          </p:nvSpPr>
          <p:spPr bwMode="auto">
            <a:xfrm flipV="1">
              <a:off x="4284"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6" name="Group 23"/>
          <p:cNvGrpSpPr>
            <a:grpSpLocks/>
          </p:cNvGrpSpPr>
          <p:nvPr/>
        </p:nvGrpSpPr>
        <p:grpSpPr bwMode="auto">
          <a:xfrm>
            <a:off x="7705725" y="5712651"/>
            <a:ext cx="366713" cy="1073150"/>
            <a:chOff x="4451" y="1140"/>
            <a:chExt cx="231" cy="676"/>
          </a:xfrm>
        </p:grpSpPr>
        <p:sp>
          <p:nvSpPr>
            <p:cNvPr id="384029" name="Text Box 24"/>
            <p:cNvSpPr txBox="1">
              <a:spLocks noChangeArrowheads="1"/>
            </p:cNvSpPr>
            <p:nvPr/>
          </p:nvSpPr>
          <p:spPr bwMode="auto">
            <a:xfrm rot="-5400000">
              <a:off x="4354" y="1487"/>
              <a:ext cx="426" cy="231"/>
            </a:xfrm>
            <a:prstGeom prst="rect">
              <a:avLst/>
            </a:prstGeom>
            <a:noFill/>
            <a:ln w="38100">
              <a:noFill/>
              <a:miter lim="800000"/>
              <a:headEnd/>
              <a:tailEnd/>
            </a:ln>
          </p:spPr>
          <p:txBody>
            <a:bodyPr>
              <a:spAutoFit/>
            </a:bodyPr>
            <a:lstStyle/>
            <a:p>
              <a:pPr>
                <a:lnSpc>
                  <a:spcPct val="90000"/>
                </a:lnSpc>
              </a:pPr>
              <a:r>
                <a:rPr lang="en-US" sz="2000" b="1">
                  <a:solidFill>
                    <a:schemeClr val="accent1"/>
                  </a:solidFill>
                  <a:sym typeface="Symbol" pitchFamily="18" charset="2"/>
                </a:rPr>
                <a:t>3/2</a:t>
              </a:r>
              <a:endParaRPr lang="en-US" sz="2000" b="1">
                <a:solidFill>
                  <a:schemeClr val="accent1"/>
                </a:solidFill>
              </a:endParaRPr>
            </a:p>
          </p:txBody>
        </p:sp>
        <p:sp>
          <p:nvSpPr>
            <p:cNvPr id="384030" name="Line 25"/>
            <p:cNvSpPr>
              <a:spLocks noChangeShapeType="1"/>
            </p:cNvSpPr>
            <p:nvPr/>
          </p:nvSpPr>
          <p:spPr bwMode="auto">
            <a:xfrm flipV="1">
              <a:off x="4548"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7" name="Group 26"/>
          <p:cNvGrpSpPr>
            <a:grpSpLocks/>
          </p:cNvGrpSpPr>
          <p:nvPr/>
        </p:nvGrpSpPr>
        <p:grpSpPr bwMode="auto">
          <a:xfrm>
            <a:off x="8120063" y="5712651"/>
            <a:ext cx="366712" cy="1089025"/>
            <a:chOff x="4712" y="1140"/>
            <a:chExt cx="231" cy="686"/>
          </a:xfrm>
        </p:grpSpPr>
        <p:sp>
          <p:nvSpPr>
            <p:cNvPr id="384027" name="Text Box 27"/>
            <p:cNvSpPr txBox="1">
              <a:spLocks noChangeArrowheads="1"/>
            </p:cNvSpPr>
            <p:nvPr/>
          </p:nvSpPr>
          <p:spPr bwMode="auto">
            <a:xfrm rot="-5400000">
              <a:off x="4615" y="1497"/>
              <a:ext cx="426"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5/2</a:t>
              </a:r>
              <a:endParaRPr lang="en-US" sz="2000" b="1">
                <a:solidFill>
                  <a:schemeClr val="accent1"/>
                </a:solidFill>
              </a:endParaRPr>
            </a:p>
          </p:txBody>
        </p:sp>
        <p:sp>
          <p:nvSpPr>
            <p:cNvPr id="384028" name="Line 28"/>
            <p:cNvSpPr>
              <a:spLocks noChangeShapeType="1"/>
            </p:cNvSpPr>
            <p:nvPr/>
          </p:nvSpPr>
          <p:spPr bwMode="auto">
            <a:xfrm flipV="1">
              <a:off x="4812"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2" name="AutoShape 29"/>
          <p:cNvSpPr>
            <a:spLocks noChangeArrowheads="1"/>
          </p:cNvSpPr>
          <p:nvPr/>
        </p:nvSpPr>
        <p:spPr bwMode="auto">
          <a:xfrm>
            <a:off x="0" y="3998913"/>
            <a:ext cx="4329113" cy="22510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4013" name="Text Box 30"/>
          <p:cNvSpPr txBox="1">
            <a:spLocks noChangeArrowheads="1"/>
          </p:cNvSpPr>
          <p:nvPr/>
        </p:nvSpPr>
        <p:spPr bwMode="auto">
          <a:xfrm>
            <a:off x="0" y="4225925"/>
            <a:ext cx="5070475" cy="1828800"/>
          </a:xfrm>
          <a:prstGeom prst="rect">
            <a:avLst/>
          </a:prstGeom>
          <a:noFill/>
          <a:ln w="38100">
            <a:noFill/>
            <a:miter lim="800000"/>
            <a:headEnd/>
            <a:tailEnd/>
          </a:ln>
        </p:spPr>
        <p:txBody>
          <a:bodyPr wrap="none">
            <a:spAutoFit/>
          </a:bodyPr>
          <a:lstStyle/>
          <a:p>
            <a:pPr defTabSz="280988">
              <a:lnSpc>
                <a:spcPct val="120000"/>
              </a:lnSpc>
            </a:pPr>
            <a:r>
              <a:rPr lang="en-US" sz="2000" b="1">
                <a:solidFill>
                  <a:schemeClr val="bg2"/>
                </a:solidFill>
                <a:sym typeface="Symbol" pitchFamily="18" charset="2"/>
              </a:rPr>
              <a:t>For Destructive Interference</a:t>
            </a:r>
          </a:p>
          <a:p>
            <a:pPr defTabSz="280988">
              <a:lnSpc>
                <a:spcPct val="120000"/>
              </a:lnSpc>
            </a:pPr>
            <a:r>
              <a:rPr lang="en-US" sz="9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1/2 , 3/2 , 5/2 , 7/2 , …</a:t>
            </a:r>
            <a:endParaRPr lang="en-US" sz="1000" b="1">
              <a:solidFill>
                <a:schemeClr val="bg2"/>
              </a:solidFill>
              <a:sym typeface="Symbol" pitchFamily="18" charset="2"/>
            </a:endParaRPr>
          </a:p>
          <a:p>
            <a:pPr defTabSz="280988">
              <a:lnSpc>
                <a:spcPct val="120000"/>
              </a:lnSpc>
            </a:pPr>
            <a:r>
              <a:rPr lang="en-US" sz="10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a:t>
            </a:r>
            <a:r>
              <a:rPr lang="en-US" b="1">
                <a:solidFill>
                  <a:schemeClr val="bg2"/>
                </a:solidFill>
                <a:sym typeface="Symbol" pitchFamily="18" charset="2"/>
              </a:rPr>
              <a:t>(m +</a:t>
            </a:r>
            <a:r>
              <a:rPr lang="en-US" sz="2800" b="1">
                <a:solidFill>
                  <a:schemeClr val="bg2"/>
                </a:solidFill>
                <a:sym typeface="Symbol" pitchFamily="18" charset="2"/>
              </a:rPr>
              <a:t> </a:t>
            </a:r>
            <a:r>
              <a:rPr lang="en-US" b="1">
                <a:solidFill>
                  <a:schemeClr val="bg2"/>
                </a:solidFill>
                <a:sym typeface="Symbol" pitchFamily="18" charset="2"/>
              </a:rPr>
              <a:t>1/2) </a:t>
            </a:r>
            <a:r>
              <a:rPr lang="en-US" sz="2800" b="1">
                <a:solidFill>
                  <a:schemeClr val="bg2"/>
                </a:solidFill>
                <a:sym typeface="Symbol" pitchFamily="18" charset="2"/>
              </a:rPr>
              <a:t></a:t>
            </a:r>
          </a:p>
        </p:txBody>
      </p:sp>
      <p:sp>
        <p:nvSpPr>
          <p:cNvPr id="384014" name="Line 31"/>
          <p:cNvSpPr>
            <a:spLocks noChangeShapeType="1"/>
          </p:cNvSpPr>
          <p:nvPr/>
        </p:nvSpPr>
        <p:spPr bwMode="auto">
          <a:xfrm>
            <a:off x="7177088" y="3942588"/>
            <a:ext cx="0" cy="1604963"/>
          </a:xfrm>
          <a:prstGeom prst="line">
            <a:avLst/>
          </a:prstGeom>
          <a:noFill/>
          <a:ln w="38100">
            <a:solidFill>
              <a:schemeClr val="accent1"/>
            </a:solidFill>
            <a:prstDash val="sysDot"/>
            <a:round/>
            <a:headEnd type="none" w="sm" len="sm"/>
            <a:tailEnd type="none" w="sm" len="sm"/>
          </a:ln>
        </p:spPr>
        <p:txBody>
          <a:bodyPr wrap="none" anchor="ctr"/>
          <a:lstStyle/>
          <a:p>
            <a:endParaRPr lang="en-US"/>
          </a:p>
        </p:txBody>
      </p:sp>
      <p:grpSp>
        <p:nvGrpSpPr>
          <p:cNvPr id="8" name="Group 32"/>
          <p:cNvGrpSpPr>
            <a:grpSpLocks/>
          </p:cNvGrpSpPr>
          <p:nvPr/>
        </p:nvGrpSpPr>
        <p:grpSpPr bwMode="auto">
          <a:xfrm rot="5400000">
            <a:off x="7289006" y="4008470"/>
            <a:ext cx="714375" cy="420688"/>
            <a:chOff x="3678" y="3614"/>
            <a:chExt cx="450" cy="265"/>
          </a:xfrm>
        </p:grpSpPr>
        <p:sp>
          <p:nvSpPr>
            <p:cNvPr id="384025" name="Text Box 33"/>
            <p:cNvSpPr txBox="1">
              <a:spLocks noChangeArrowheads="1"/>
            </p:cNvSpPr>
            <p:nvPr/>
          </p:nvSpPr>
          <p:spPr bwMode="auto">
            <a:xfrm rot="10800000" flipH="1" flipV="1">
              <a:off x="3678" y="3614"/>
              <a:ext cx="221" cy="265"/>
            </a:xfrm>
            <a:prstGeom prst="rect">
              <a:avLst/>
            </a:prstGeom>
            <a:noFill/>
            <a:ln w="38100">
              <a:noFill/>
              <a:miter lim="800000"/>
              <a:headEnd/>
              <a:tailEnd/>
            </a:ln>
          </p:spPr>
          <p:txBody>
            <a:bodyPr wrap="none">
              <a:spAutoFit/>
            </a:bodyPr>
            <a:lstStyle/>
            <a:p>
              <a:pPr>
                <a:lnSpc>
                  <a:spcPct val="90000"/>
                </a:lnSpc>
              </a:pPr>
              <a:r>
                <a:rPr lang="en-US" b="1">
                  <a:solidFill>
                    <a:schemeClr val="accent1"/>
                  </a:solidFill>
                  <a:sym typeface="Symbol" pitchFamily="18" charset="2"/>
                </a:rPr>
                <a:t></a:t>
              </a:r>
              <a:endParaRPr lang="en-US" sz="2000" b="1">
                <a:solidFill>
                  <a:schemeClr val="accent1"/>
                </a:solidFill>
              </a:endParaRPr>
            </a:p>
          </p:txBody>
        </p:sp>
        <p:sp>
          <p:nvSpPr>
            <p:cNvPr id="384026" name="Line 34"/>
            <p:cNvSpPr>
              <a:spLocks noChangeShapeType="1"/>
            </p:cNvSpPr>
            <p:nvPr/>
          </p:nvSpPr>
          <p:spPr bwMode="auto">
            <a:xfrm rot="16200000" flipH="1">
              <a:off x="3996" y="3622"/>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9" name="Group 35"/>
          <p:cNvGrpSpPr>
            <a:grpSpLocks/>
          </p:cNvGrpSpPr>
          <p:nvPr/>
        </p:nvGrpSpPr>
        <p:grpSpPr bwMode="auto">
          <a:xfrm rot="5400000">
            <a:off x="7619207" y="4148169"/>
            <a:ext cx="920750" cy="420687"/>
            <a:chOff x="2928" y="3818"/>
            <a:chExt cx="580" cy="265"/>
          </a:xfrm>
        </p:grpSpPr>
        <p:sp>
          <p:nvSpPr>
            <p:cNvPr id="384023" name="Text Box 36"/>
            <p:cNvSpPr txBox="1">
              <a:spLocks noChangeArrowheads="1"/>
            </p:cNvSpPr>
            <p:nvPr/>
          </p:nvSpPr>
          <p:spPr bwMode="auto">
            <a:xfrm rot="10800000" flipH="1" flipV="1">
              <a:off x="2928" y="3818"/>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r>
                <a:rPr lang="en-US" b="1">
                  <a:solidFill>
                    <a:schemeClr val="accent1"/>
                  </a:solidFill>
                  <a:sym typeface="Symbol" pitchFamily="18" charset="2"/>
                </a:rPr>
                <a:t></a:t>
              </a:r>
              <a:endParaRPr lang="en-US" sz="2000" b="1">
                <a:solidFill>
                  <a:schemeClr val="accent1"/>
                </a:solidFill>
              </a:endParaRPr>
            </a:p>
          </p:txBody>
        </p:sp>
        <p:sp>
          <p:nvSpPr>
            <p:cNvPr id="384024" name="Line 37"/>
            <p:cNvSpPr>
              <a:spLocks noChangeShapeType="1"/>
            </p:cNvSpPr>
            <p:nvPr/>
          </p:nvSpPr>
          <p:spPr bwMode="auto">
            <a:xfrm rot="16200000" flipH="1">
              <a:off x="3376" y="3827"/>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10" name="Group 38"/>
          <p:cNvGrpSpPr>
            <a:grpSpLocks/>
          </p:cNvGrpSpPr>
          <p:nvPr/>
        </p:nvGrpSpPr>
        <p:grpSpPr bwMode="auto">
          <a:xfrm rot="5400000">
            <a:off x="8052594" y="4448207"/>
            <a:ext cx="920750" cy="420688"/>
            <a:chOff x="3862" y="3889"/>
            <a:chExt cx="580" cy="265"/>
          </a:xfrm>
        </p:grpSpPr>
        <p:sp>
          <p:nvSpPr>
            <p:cNvPr id="384021" name="Text Box 39"/>
            <p:cNvSpPr txBox="1">
              <a:spLocks noChangeArrowheads="1"/>
            </p:cNvSpPr>
            <p:nvPr/>
          </p:nvSpPr>
          <p:spPr bwMode="auto">
            <a:xfrm rot="10800000" flipH="1" flipV="1">
              <a:off x="3862" y="3889"/>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3</a:t>
              </a:r>
              <a:r>
                <a:rPr lang="en-US" b="1">
                  <a:solidFill>
                    <a:schemeClr val="accent1"/>
                  </a:solidFill>
                  <a:sym typeface="Symbol" pitchFamily="18" charset="2"/>
                </a:rPr>
                <a:t></a:t>
              </a:r>
              <a:endParaRPr lang="en-US" sz="2000" b="1">
                <a:solidFill>
                  <a:schemeClr val="accent1"/>
                </a:solidFill>
              </a:endParaRPr>
            </a:p>
          </p:txBody>
        </p:sp>
        <p:sp>
          <p:nvSpPr>
            <p:cNvPr id="384022" name="Line 40"/>
            <p:cNvSpPr>
              <a:spLocks noChangeShapeType="1"/>
            </p:cNvSpPr>
            <p:nvPr/>
          </p:nvSpPr>
          <p:spPr bwMode="auto">
            <a:xfrm rot="16200000" flipH="1">
              <a:off x="4310" y="3898"/>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8" name="Text Box 41"/>
          <p:cNvSpPr txBox="1">
            <a:spLocks noChangeArrowheads="1"/>
          </p:cNvSpPr>
          <p:nvPr/>
        </p:nvSpPr>
        <p:spPr bwMode="auto">
          <a:xfrm>
            <a:off x="4630738" y="1140651"/>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10155" name="Rectangle 43"/>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4019" name="Rectangle 42"/>
          <p:cNvSpPr>
            <a:spLocks noGrp="1" noChangeArrowheads="1"/>
          </p:cNvSpPr>
          <p:nvPr>
            <p:ph idx="1"/>
          </p:nvPr>
        </p:nvSpPr>
        <p:spPr>
          <a:xfrm>
            <a:off x="0" y="1216025"/>
            <a:ext cx="4572000" cy="2390775"/>
          </a:xfrm>
          <a:noFill/>
        </p:spPr>
        <p:txBody>
          <a:bodyPr>
            <a:normAutofit fontScale="92500" lnSpcReduction="10000"/>
          </a:bodyPr>
          <a:lstStyle/>
          <a:p>
            <a:pPr marL="401638" indent="-401638">
              <a:lnSpc>
                <a:spcPct val="140000"/>
              </a:lnSpc>
              <a:buFont typeface="Monotype Sorts" pitchFamily="2" charset="2"/>
              <a:buNone/>
            </a:pPr>
            <a:r>
              <a:rPr lang="en-US" sz="2400" b="1" dirty="0"/>
              <a:t>	In a double-slit experiment, what </a:t>
            </a:r>
            <a:r>
              <a:rPr lang="en-US" sz="2400" b="1" i="1" dirty="0"/>
              <a:t>path difference</a:t>
            </a:r>
            <a:r>
              <a:rPr lang="en-US" sz="2400" b="1" dirty="0"/>
              <a:t>  have the waves from each slit traveled to give a minimum at the indicated position?</a:t>
            </a:r>
            <a:r>
              <a:rPr lang="en-US" sz="2400" dirty="0"/>
              <a:t> </a:t>
            </a:r>
          </a:p>
        </p:txBody>
      </p:sp>
    </p:spTree>
    <p:extLst>
      <p:ext uri="{BB962C8B-B14F-4D97-AF65-F5344CB8AC3E}">
        <p14:creationId xmlns:p14="http://schemas.microsoft.com/office/powerpoint/2010/main" val="4811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10131"/>
                                        </p:tgtEl>
                                        <p:attrNameLst>
                                          <p:attrName>style.visibility</p:attrName>
                                        </p:attrNameLst>
                                      </p:cBhvr>
                                      <p:to>
                                        <p:strVal val="visible"/>
                                      </p:to>
                                    </p:set>
                                    <p:anim calcmode="lin" valueType="num">
                                      <p:cBhvr additive="base">
                                        <p:cTn id="25" dur="500" fill="hold"/>
                                        <p:tgtEl>
                                          <p:spTgt spid="2010131"/>
                                        </p:tgtEl>
                                        <p:attrNameLst>
                                          <p:attrName>ppt_x</p:attrName>
                                        </p:attrNameLst>
                                      </p:cBhvr>
                                      <p:tavLst>
                                        <p:tav tm="0">
                                          <p:val>
                                            <p:strVal val="1+#ppt_w/2"/>
                                          </p:val>
                                        </p:tav>
                                        <p:tav tm="100000">
                                          <p:val>
                                            <p:strVal val="#ppt_x"/>
                                          </p:val>
                                        </p:tav>
                                      </p:tavLst>
                                    </p:anim>
                                    <p:anim calcmode="lin" valueType="num">
                                      <p:cBhvr additive="base">
                                        <p:cTn id="26" dur="500" fill="hold"/>
                                        <p:tgtEl>
                                          <p:spTgt spid="20101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013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Text Box 3"/>
          <p:cNvSpPr txBox="1">
            <a:spLocks noChangeArrowheads="1"/>
          </p:cNvSpPr>
          <p:nvPr/>
        </p:nvSpPr>
        <p:spPr bwMode="auto">
          <a:xfrm>
            <a:off x="5246688"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012164" name="Rectangle 4"/>
          <p:cNvSpPr>
            <a:spLocks noChangeArrowheads="1"/>
          </p:cNvSpPr>
          <p:nvPr/>
        </p:nvSpPr>
        <p:spPr bwMode="auto">
          <a:xfrm>
            <a:off x="0" y="148031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sz="2000" b="1" dirty="0"/>
              <a:t>	An interference pattern is seen from two slits.  Now cover one slit with </a:t>
            </a:r>
            <a:r>
              <a:rPr lang="en-US" sz="2000" b="1" dirty="0">
                <a:solidFill>
                  <a:schemeClr val="tx2"/>
                </a:solidFill>
              </a:rPr>
              <a:t>glass</a:t>
            </a:r>
            <a:r>
              <a:rPr lang="en-US" sz="2000" b="1" dirty="0"/>
              <a:t>,  introducing a </a:t>
            </a:r>
            <a:r>
              <a:rPr lang="en-US" sz="2000" b="1" i="1" u="sng" dirty="0">
                <a:solidFill>
                  <a:schemeClr val="accent2"/>
                </a:solidFill>
              </a:rPr>
              <a:t>phase difference  of 180</a:t>
            </a:r>
            <a:r>
              <a:rPr lang="en-US" sz="2000" b="1" i="1" dirty="0">
                <a:solidFill>
                  <a:schemeClr val="accent2"/>
                </a:solidFill>
              </a:rPr>
              <a:t>°  (1/2 wavelength)</a:t>
            </a:r>
            <a:r>
              <a:rPr lang="en-US" sz="2000"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sz="2000" b="1" dirty="0"/>
          </a:p>
        </p:txBody>
      </p:sp>
      <p:sp>
        <p:nvSpPr>
          <p:cNvPr id="385032" name="Rectangle 6"/>
          <p:cNvSpPr>
            <a:spLocks noChangeArrowheads="1"/>
          </p:cNvSpPr>
          <p:nvPr/>
        </p:nvSpPr>
        <p:spPr bwMode="auto">
          <a:xfrm>
            <a:off x="5740401"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385036" name="Picture 9"/>
          <p:cNvPicPr>
            <a:picLocks noChangeAspect="1" noChangeArrowheads="1"/>
          </p:cNvPicPr>
          <p:nvPr/>
        </p:nvPicPr>
        <p:blipFill>
          <a:blip r:embed="rId3" cstate="print">
            <a:lum bright="-30000" contrast="48000"/>
          </a:blip>
          <a:srcRect l="5534" t="8684" r="36778" b="6480"/>
          <a:stretch>
            <a:fillRect/>
          </a:stretch>
        </p:blipFill>
        <p:spPr bwMode="auto">
          <a:xfrm>
            <a:off x="4491038" y="3755327"/>
            <a:ext cx="4275138" cy="2819400"/>
          </a:xfrm>
          <a:prstGeom prst="rect">
            <a:avLst/>
          </a:prstGeom>
          <a:noFill/>
          <a:ln w="9525">
            <a:noFill/>
            <a:miter lim="800000"/>
            <a:headEnd type="none" w="sm" len="sm"/>
            <a:tailEnd type="none" w="sm" len="sm"/>
          </a:ln>
        </p:spPr>
      </p:pic>
      <p:sp>
        <p:nvSpPr>
          <p:cNvPr id="2012170" name="Text Box 10"/>
          <p:cNvSpPr txBox="1">
            <a:spLocks noChangeArrowheads="1"/>
          </p:cNvSpPr>
          <p:nvPr/>
        </p:nvSpPr>
        <p:spPr bwMode="auto">
          <a:xfrm>
            <a:off x="4557713"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012171" name="Text Box 11"/>
          <p:cNvSpPr txBox="1">
            <a:spLocks noChangeArrowheads="1"/>
          </p:cNvSpPr>
          <p:nvPr/>
        </p:nvSpPr>
        <p:spPr bwMode="auto">
          <a:xfrm>
            <a:off x="4591876"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385035" name="Line 12"/>
          <p:cNvSpPr>
            <a:spLocks noChangeShapeType="1"/>
          </p:cNvSpPr>
          <p:nvPr/>
        </p:nvSpPr>
        <p:spPr bwMode="auto">
          <a:xfrm>
            <a:off x="2513013" y="3699764"/>
            <a:ext cx="3141663" cy="1992313"/>
          </a:xfrm>
          <a:prstGeom prst="line">
            <a:avLst/>
          </a:prstGeom>
          <a:noFill/>
          <a:ln w="57150">
            <a:solidFill>
              <a:schemeClr val="tx1">
                <a:lumMod val="65000"/>
                <a:lumOff val="35000"/>
              </a:schemeClr>
            </a:solidFill>
            <a:round/>
            <a:headEnd type="none" w="sm" len="sm"/>
            <a:tailEnd type="triangle" w="sm" len="sm"/>
          </a:ln>
        </p:spPr>
        <p:txBody>
          <a:bodyPr wrap="none" anchor="ctr"/>
          <a:lstStyle/>
          <a:p>
            <a:endParaRPr lang="en-US"/>
          </a:p>
        </p:txBody>
      </p:sp>
      <p:sp>
        <p:nvSpPr>
          <p:cNvPr id="2012173" name="Rectangle 13"/>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a:solidFill>
                  <a:schemeClr val="tx2"/>
                </a:solidFill>
                <a:effectLst>
                  <a:outerShdw blurRad="38100" dist="38100" dir="2700000" algn="tl">
                    <a:srgbClr val="000000"/>
                  </a:outerShdw>
                </a:effectLst>
              </a:rPr>
              <a:t>ConcepTest 24.5	</a:t>
            </a:r>
            <a:r>
              <a:rPr lang="en-US" sz="2800" b="1">
                <a:solidFill>
                  <a:schemeClr val="accent2"/>
                </a:solidFill>
                <a:effectLst>
                  <a:outerShdw blurRad="38100" dist="38100" dir="2700000" algn="tl">
                    <a:srgbClr val="000000"/>
                  </a:outerShdw>
                </a:effectLst>
              </a:rPr>
              <a:t>Interference Pattern</a:t>
            </a:r>
          </a:p>
        </p:txBody>
      </p:sp>
      <p:sp>
        <p:nvSpPr>
          <p:cNvPr id="385031" name="Rectangle 14"/>
          <p:cNvSpPr>
            <a:spLocks noChangeArrowheads="1"/>
          </p:cNvSpPr>
          <p:nvPr/>
        </p:nvSpPr>
        <p:spPr bwMode="auto">
          <a:xfrm>
            <a:off x="5715000"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Tree>
    <p:extLst>
      <p:ext uri="{BB962C8B-B14F-4D97-AF65-F5344CB8AC3E}">
        <p14:creationId xmlns:p14="http://schemas.microsoft.com/office/powerpoint/2010/main" val="326763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AutoShape 2"/>
          <p:cNvSpPr>
            <a:spLocks noChangeArrowheads="1"/>
          </p:cNvSpPr>
          <p:nvPr/>
        </p:nvSpPr>
        <p:spPr bwMode="auto">
          <a:xfrm>
            <a:off x="0" y="3282950"/>
            <a:ext cx="4614863" cy="29749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14211" name="Rectangle 3"/>
          <p:cNvSpPr>
            <a:spLocks noChangeArrowheads="1"/>
          </p:cNvSpPr>
          <p:nvPr/>
        </p:nvSpPr>
        <p:spPr bwMode="auto">
          <a:xfrm>
            <a:off x="0" y="3330575"/>
            <a:ext cx="4613275" cy="2870200"/>
          </a:xfrm>
          <a:prstGeom prst="rect">
            <a:avLst/>
          </a:prstGeom>
          <a:noFill/>
          <a:ln w="9525">
            <a:noFill/>
            <a:miter lim="800000"/>
            <a:headEnd/>
            <a:tailEnd/>
          </a:ln>
          <a:effectLst/>
        </p:spPr>
        <p:txBody>
          <a:bodyPr lIns="92075" tIns="46038" rIns="92075" bIns="46038">
            <a:spAutoFit/>
          </a:bodyPr>
          <a:lstStyle/>
          <a:p>
            <a:pPr marL="285750" indent="-285750">
              <a:lnSpc>
                <a:spcPct val="130000"/>
              </a:lnSpc>
              <a:spcBef>
                <a:spcPct val="50000"/>
              </a:spcBef>
              <a:defRPr/>
            </a:pPr>
            <a:r>
              <a:rPr lang="en-US" sz="2000" b="1">
                <a:solidFill>
                  <a:schemeClr val="bg2"/>
                </a:solidFill>
              </a:rPr>
              <a:t>    If the waves originating from the two slits have a </a:t>
            </a:r>
            <a:r>
              <a:rPr lang="en-US" sz="2000" b="1">
                <a:solidFill>
                  <a:srgbClr val="FF0000"/>
                </a:solidFill>
                <a:effectLst>
                  <a:outerShdw blurRad="38100" dist="38100" dir="2700000" algn="tl">
                    <a:srgbClr val="000000"/>
                  </a:outerShdw>
                </a:effectLst>
              </a:rPr>
              <a:t>phase difference of 180°</a:t>
            </a:r>
            <a:r>
              <a:rPr lang="en-US" sz="2000" b="1">
                <a:solidFill>
                  <a:schemeClr val="bg2"/>
                </a:solidFill>
                <a:effectLst>
                  <a:outerShdw blurRad="38100" dist="38100" dir="2700000" algn="tl">
                    <a:srgbClr val="000000"/>
                  </a:outerShdw>
                </a:effectLst>
              </a:rPr>
              <a:t> </a:t>
            </a:r>
            <a:r>
              <a:rPr lang="en-US" sz="2000" b="1">
                <a:solidFill>
                  <a:schemeClr val="bg2"/>
                </a:solidFill>
              </a:rPr>
              <a:t>when they start off, the central spot will now be </a:t>
            </a:r>
            <a:r>
              <a:rPr lang="en-US" sz="2000" b="1">
                <a:solidFill>
                  <a:srgbClr val="FF0000"/>
                </a:solidFill>
                <a:effectLst>
                  <a:outerShdw blurRad="38100" dist="38100" dir="2700000" algn="tl">
                    <a:srgbClr val="000000"/>
                  </a:outerShdw>
                </a:effectLst>
              </a:rPr>
              <a:t>dark</a:t>
            </a:r>
            <a:r>
              <a:rPr lang="en-US" sz="2000" b="1">
                <a:solidFill>
                  <a:schemeClr val="bg2"/>
                </a:solidFill>
              </a:rPr>
              <a:t> !!     To the left and the right, there will be bright spots.  Thus, </a:t>
            </a:r>
            <a:r>
              <a:rPr lang="en-US" sz="2000" b="1">
                <a:solidFill>
                  <a:srgbClr val="0066FF"/>
                </a:solidFill>
                <a:effectLst>
                  <a:outerShdw blurRad="38100" dist="38100" dir="2700000" algn="tl">
                    <a:srgbClr val="000000"/>
                  </a:outerShdw>
                </a:effectLst>
              </a:rPr>
              <a:t>bright and dark spots are interchanged</a:t>
            </a:r>
            <a:r>
              <a:rPr lang="en-US" sz="2000" b="1">
                <a:solidFill>
                  <a:schemeClr val="bg2"/>
                </a:solidFill>
              </a:rPr>
              <a:t>.  </a:t>
            </a:r>
          </a:p>
        </p:txBody>
      </p:sp>
      <p:sp>
        <p:nvSpPr>
          <p:cNvPr id="386054" name="Line 6"/>
          <p:cNvSpPr>
            <a:spLocks noChangeShapeType="1"/>
          </p:cNvSpPr>
          <p:nvPr/>
        </p:nvSpPr>
        <p:spPr bwMode="auto">
          <a:xfrm>
            <a:off x="7764463" y="3727450"/>
            <a:ext cx="795337" cy="677863"/>
          </a:xfrm>
          <a:prstGeom prst="line">
            <a:avLst/>
          </a:prstGeom>
          <a:noFill/>
          <a:ln w="9525">
            <a:solidFill>
              <a:schemeClr val="bg1"/>
            </a:solidFill>
            <a:round/>
            <a:headEnd/>
            <a:tailEnd/>
          </a:ln>
        </p:spPr>
        <p:txBody>
          <a:bodyPr anchor="ctr">
            <a:spAutoFit/>
          </a:bodyPr>
          <a:lstStyle/>
          <a:p>
            <a:endParaRPr lang="en-US"/>
          </a:p>
        </p:txBody>
      </p:sp>
      <p:sp>
        <p:nvSpPr>
          <p:cNvPr id="386055" name="Line 7"/>
          <p:cNvSpPr>
            <a:spLocks noChangeShapeType="1"/>
          </p:cNvSpPr>
          <p:nvPr/>
        </p:nvSpPr>
        <p:spPr bwMode="auto">
          <a:xfrm flipH="1">
            <a:off x="7947025" y="4656138"/>
            <a:ext cx="598488" cy="515937"/>
          </a:xfrm>
          <a:prstGeom prst="line">
            <a:avLst/>
          </a:prstGeom>
          <a:noFill/>
          <a:ln w="9525">
            <a:solidFill>
              <a:schemeClr val="bg1"/>
            </a:solidFill>
            <a:round/>
            <a:headEnd/>
            <a:tailEnd/>
          </a:ln>
        </p:spPr>
        <p:txBody>
          <a:bodyPr wrap="none" anchor="ctr">
            <a:spAutoFit/>
          </a:bodyPr>
          <a:lstStyle/>
          <a:p>
            <a:endParaRPr lang="en-US"/>
          </a:p>
        </p:txBody>
      </p:sp>
      <p:sp>
        <p:nvSpPr>
          <p:cNvPr id="2014223" name="Rectangle 15"/>
          <p:cNvSpPr>
            <a:spLocks noChangeArrowheads="1"/>
          </p:cNvSpPr>
          <p:nvPr/>
        </p:nvSpPr>
        <p:spPr bwMode="auto">
          <a:xfrm>
            <a:off x="0" y="112725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b="1" dirty="0"/>
              <a:t>	An interference pattern is seen from two slits.  Now cover one slit with </a:t>
            </a:r>
            <a:r>
              <a:rPr lang="en-US" b="1" dirty="0">
                <a:solidFill>
                  <a:schemeClr val="tx2"/>
                </a:solidFill>
              </a:rPr>
              <a:t>glass</a:t>
            </a:r>
            <a:r>
              <a:rPr lang="en-US" b="1" dirty="0"/>
              <a:t>,  introducing a </a:t>
            </a:r>
            <a:r>
              <a:rPr lang="en-US" b="1" i="1" u="sng" dirty="0">
                <a:solidFill>
                  <a:schemeClr val="accent2"/>
                </a:solidFill>
              </a:rPr>
              <a:t>phase difference  of 180</a:t>
            </a:r>
            <a:r>
              <a:rPr lang="en-US" b="1" i="1" dirty="0">
                <a:solidFill>
                  <a:schemeClr val="accent2"/>
                </a:solidFill>
              </a:rPr>
              <a:t>°  (1/2 wavelength)</a:t>
            </a:r>
            <a:r>
              <a:rPr lang="en-US"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b="1" dirty="0"/>
          </a:p>
        </p:txBody>
      </p:sp>
      <p:sp>
        <p:nvSpPr>
          <p:cNvPr id="2014224" name="Rectangle 16"/>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dirty="0" err="1">
                <a:solidFill>
                  <a:schemeClr val="tx2"/>
                </a:solidFill>
                <a:effectLst>
                  <a:outerShdw blurRad="38100" dist="38100" dir="2700000" algn="tl">
                    <a:srgbClr val="000000"/>
                  </a:outerShdw>
                </a:effectLst>
              </a:rPr>
              <a:t>ConcepTest</a:t>
            </a:r>
            <a:r>
              <a:rPr lang="en-US" sz="2800" b="1" i="1" dirty="0">
                <a:solidFill>
                  <a:schemeClr val="tx2"/>
                </a:solidFill>
                <a:effectLst>
                  <a:outerShdw blurRad="38100" dist="38100" dir="2700000" algn="tl">
                    <a:srgbClr val="000000"/>
                  </a:outerShdw>
                </a:effectLst>
              </a:rPr>
              <a:t> 24.5	</a:t>
            </a:r>
            <a:r>
              <a:rPr lang="en-US" sz="2800" b="1" dirty="0">
                <a:solidFill>
                  <a:schemeClr val="accent2"/>
                </a:solidFill>
                <a:effectLst>
                  <a:outerShdw blurRad="38100" dist="38100" dir="2700000" algn="tl">
                    <a:srgbClr val="000000"/>
                  </a:outerShdw>
                </a:effectLst>
              </a:rPr>
              <a:t>Interference Pattern</a:t>
            </a:r>
          </a:p>
        </p:txBody>
      </p:sp>
      <p:sp>
        <p:nvSpPr>
          <p:cNvPr id="24" name="Text Box 3"/>
          <p:cNvSpPr txBox="1">
            <a:spLocks noChangeArrowheads="1"/>
          </p:cNvSpPr>
          <p:nvPr/>
        </p:nvSpPr>
        <p:spPr bwMode="auto">
          <a:xfrm>
            <a:off x="5356416"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5" name="Rectangle 6"/>
          <p:cNvSpPr>
            <a:spLocks noChangeArrowheads="1"/>
          </p:cNvSpPr>
          <p:nvPr/>
        </p:nvSpPr>
        <p:spPr bwMode="auto">
          <a:xfrm>
            <a:off x="5850129"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26" name="Picture 9"/>
          <p:cNvPicPr>
            <a:picLocks noChangeAspect="1" noChangeArrowheads="1"/>
          </p:cNvPicPr>
          <p:nvPr/>
        </p:nvPicPr>
        <p:blipFill>
          <a:blip r:embed="rId3" cstate="print">
            <a:lum bright="-30000" contrast="48000"/>
          </a:blip>
          <a:srcRect l="5534" t="8684" r="36778" b="6480"/>
          <a:stretch>
            <a:fillRect/>
          </a:stretch>
        </p:blipFill>
        <p:spPr bwMode="auto">
          <a:xfrm>
            <a:off x="4600766" y="3755327"/>
            <a:ext cx="4275138" cy="2819400"/>
          </a:xfrm>
          <a:prstGeom prst="rect">
            <a:avLst/>
          </a:prstGeom>
          <a:noFill/>
          <a:ln w="9525">
            <a:noFill/>
            <a:miter lim="800000"/>
            <a:headEnd type="none" w="sm" len="sm"/>
            <a:tailEnd type="none" w="sm" len="sm"/>
          </a:ln>
        </p:spPr>
      </p:pic>
      <p:sp>
        <p:nvSpPr>
          <p:cNvPr id="27" name="Text Box 10"/>
          <p:cNvSpPr txBox="1">
            <a:spLocks noChangeArrowheads="1"/>
          </p:cNvSpPr>
          <p:nvPr/>
        </p:nvSpPr>
        <p:spPr bwMode="auto">
          <a:xfrm>
            <a:off x="4667441"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8" name="Text Box 11"/>
          <p:cNvSpPr txBox="1">
            <a:spLocks noChangeArrowheads="1"/>
          </p:cNvSpPr>
          <p:nvPr/>
        </p:nvSpPr>
        <p:spPr bwMode="auto">
          <a:xfrm>
            <a:off x="4701604"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29" name="Rectangle 14"/>
          <p:cNvSpPr>
            <a:spLocks noChangeArrowheads="1"/>
          </p:cNvSpPr>
          <p:nvPr/>
        </p:nvSpPr>
        <p:spPr bwMode="auto">
          <a:xfrm>
            <a:off x="5824728"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
        <p:nvSpPr>
          <p:cNvPr id="30" name="Oval 29"/>
          <p:cNvSpPr/>
          <p:nvPr/>
        </p:nvSpPr>
        <p:spPr>
          <a:xfrm>
            <a:off x="5193792" y="1773936"/>
            <a:ext cx="3602736" cy="124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4225" name="Text Box 17"/>
          <p:cNvSpPr txBox="1">
            <a:spLocks noChangeArrowheads="1"/>
          </p:cNvSpPr>
          <p:nvPr/>
        </p:nvSpPr>
        <p:spPr bwMode="auto">
          <a:xfrm>
            <a:off x="368300" y="6440488"/>
            <a:ext cx="7500938"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dirty="0">
                <a:solidFill>
                  <a:srgbClr val="000000"/>
                </a:solidFill>
                <a:effectLst>
                  <a:outerShdw blurRad="38100" dist="38100" dir="2700000" algn="tl">
                    <a:srgbClr val="FFFFFF"/>
                  </a:outerShdw>
                </a:effectLst>
              </a:rPr>
              <a:t>Follow-up:</a:t>
            </a:r>
            <a:r>
              <a:rPr lang="en-US" sz="2000" b="1" dirty="0">
                <a:effectLst>
                  <a:outerShdw blurRad="38100" dist="38100" dir="2700000" algn="tl">
                    <a:srgbClr val="000000"/>
                  </a:outerShdw>
                </a:effectLst>
              </a:rPr>
              <a:t>  </a:t>
            </a:r>
            <a:r>
              <a:rPr lang="en-US" sz="2000" b="1" dirty="0"/>
              <a:t>What happens when the phase difference is 90</a:t>
            </a:r>
            <a:r>
              <a:rPr lang="en-US" sz="2000" b="1" i="1" dirty="0">
                <a:solidFill>
                  <a:schemeClr val="accent2"/>
                </a:solidFill>
                <a:effectLst>
                  <a:outerShdw blurRad="38100" dist="38100" dir="2700000" algn="tl">
                    <a:srgbClr val="000000"/>
                  </a:outerShdw>
                </a:effectLst>
              </a:rPr>
              <a:t>°</a:t>
            </a:r>
            <a:r>
              <a:rPr lang="en-US" sz="2000" b="1" dirty="0"/>
              <a:t>?</a:t>
            </a:r>
          </a:p>
        </p:txBody>
      </p:sp>
    </p:spTree>
    <p:extLst>
      <p:ext uri="{BB962C8B-B14F-4D97-AF65-F5344CB8AC3E}">
        <p14:creationId xmlns:p14="http://schemas.microsoft.com/office/powerpoint/2010/main" val="68601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42CB-1049-8C84-8647-E7222C5A0AE2}"/>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00FFFE29-D44D-C826-790A-3D18E9A77599}"/>
              </a:ext>
            </a:extLst>
          </p:cNvPr>
          <p:cNvSpPr>
            <a:spLocks noGrp="1"/>
          </p:cNvSpPr>
          <p:nvPr>
            <p:ph idx="1"/>
          </p:nvPr>
        </p:nvSpPr>
        <p:spPr>
          <a:xfrm>
            <a:off x="457200" y="1600201"/>
            <a:ext cx="8229600" cy="1905000"/>
          </a:xfrm>
        </p:spPr>
        <p:txBody>
          <a:bodyPr>
            <a:normAutofit lnSpcReduction="10000"/>
          </a:bodyPr>
          <a:lstStyle/>
          <a:p>
            <a:pPr marL="0" indent="0">
              <a:buNone/>
            </a:pPr>
            <a:r>
              <a:rPr lang="en-US" sz="2400" dirty="0"/>
              <a:t>Suppose we have a laser beam that produces pretty red light with λ=632.8nm . And suppose we shine this laser on an opaque screen with two slits that are 0.200mm  apart. And suppose we let the light hit a screen that is 5.00m  away from the slits. How far apart will the bright interference fringes be on the screen?</a:t>
            </a:r>
          </a:p>
        </p:txBody>
      </p:sp>
      <p:grpSp>
        <p:nvGrpSpPr>
          <p:cNvPr id="19" name="Group 18">
            <a:extLst>
              <a:ext uri="{FF2B5EF4-FFF2-40B4-BE49-F238E27FC236}">
                <a16:creationId xmlns:a16="http://schemas.microsoft.com/office/drawing/2014/main" id="{3D6909D2-4BAD-E247-36A0-A704C027840F}"/>
              </a:ext>
            </a:extLst>
          </p:cNvPr>
          <p:cNvGrpSpPr/>
          <p:nvPr/>
        </p:nvGrpSpPr>
        <p:grpSpPr>
          <a:xfrm>
            <a:off x="1143000" y="3810000"/>
            <a:ext cx="6334717" cy="2080521"/>
            <a:chOff x="146093" y="3590545"/>
            <a:chExt cx="6334717" cy="2080521"/>
          </a:xfrm>
        </p:grpSpPr>
        <p:sp>
          <p:nvSpPr>
            <p:cNvPr id="4" name="Rectangle 3">
              <a:extLst>
                <a:ext uri="{FF2B5EF4-FFF2-40B4-BE49-F238E27FC236}">
                  <a16:creationId xmlns:a16="http://schemas.microsoft.com/office/drawing/2014/main" id="{2B0211AA-03D7-A896-47A0-8F4F0DED50EE}"/>
                </a:ext>
              </a:extLst>
            </p:cNvPr>
            <p:cNvSpPr/>
            <p:nvPr/>
          </p:nvSpPr>
          <p:spPr>
            <a:xfrm>
              <a:off x="147617" y="4347972"/>
              <a:ext cx="67839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0FBC8B-C2D7-7B52-A482-6D43278744EE}"/>
                </a:ext>
              </a:extLst>
            </p:cNvPr>
            <p:cNvSpPr txBox="1"/>
            <p:nvPr/>
          </p:nvSpPr>
          <p:spPr>
            <a:xfrm>
              <a:off x="146093" y="4468106"/>
              <a:ext cx="678391" cy="369332"/>
            </a:xfrm>
            <a:prstGeom prst="rect">
              <a:avLst/>
            </a:prstGeom>
            <a:noFill/>
          </p:spPr>
          <p:txBody>
            <a:bodyPr wrap="none" rtlCol="0">
              <a:spAutoFit/>
            </a:bodyPr>
            <a:lstStyle/>
            <a:p>
              <a:r>
                <a:rPr lang="en-US" dirty="0"/>
                <a:t>Laser</a:t>
              </a:r>
            </a:p>
          </p:txBody>
        </p:sp>
        <p:sp>
          <p:nvSpPr>
            <p:cNvPr id="8" name="Rectangle 7">
              <a:extLst>
                <a:ext uri="{FF2B5EF4-FFF2-40B4-BE49-F238E27FC236}">
                  <a16:creationId xmlns:a16="http://schemas.microsoft.com/office/drawing/2014/main" id="{DEAE7F58-67F7-8B04-8AD7-CBEAC9F545D6}"/>
                </a:ext>
              </a:extLst>
            </p:cNvPr>
            <p:cNvSpPr/>
            <p:nvPr/>
          </p:nvSpPr>
          <p:spPr>
            <a:xfrm>
              <a:off x="2125980" y="4191000"/>
              <a:ext cx="76200" cy="381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726AFF-E7C5-FC4F-CCC6-1A0F45A50CF6}"/>
                </a:ext>
              </a:extLst>
            </p:cNvPr>
            <p:cNvSpPr/>
            <p:nvPr/>
          </p:nvSpPr>
          <p:spPr>
            <a:xfrm>
              <a:off x="2129028" y="4610100"/>
              <a:ext cx="83820" cy="152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A1DE83-A2AB-1E25-8FF0-6A4BE98E9230}"/>
                </a:ext>
              </a:extLst>
            </p:cNvPr>
            <p:cNvSpPr/>
            <p:nvPr/>
          </p:nvSpPr>
          <p:spPr>
            <a:xfrm>
              <a:off x="2136648" y="4800600"/>
              <a:ext cx="76200" cy="381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FCA18B-3083-F106-B8D4-02F47AF6B09B}"/>
                </a:ext>
              </a:extLst>
            </p:cNvPr>
            <p:cNvSpPr txBox="1"/>
            <p:nvPr/>
          </p:nvSpPr>
          <p:spPr>
            <a:xfrm>
              <a:off x="1385316" y="3590545"/>
              <a:ext cx="1516381" cy="523220"/>
            </a:xfrm>
            <a:prstGeom prst="rect">
              <a:avLst/>
            </a:prstGeom>
            <a:noFill/>
          </p:spPr>
          <p:txBody>
            <a:bodyPr wrap="square" rtlCol="0">
              <a:spAutoFit/>
            </a:bodyPr>
            <a:lstStyle/>
            <a:p>
              <a:pPr algn="ctr"/>
              <a:r>
                <a:rPr lang="en-US" sz="1400" dirty="0"/>
                <a:t>Opaque screen with slits</a:t>
              </a:r>
            </a:p>
          </p:txBody>
        </p:sp>
        <p:sp>
          <p:nvSpPr>
            <p:cNvPr id="12" name="Rectangle 11">
              <a:extLst>
                <a:ext uri="{FF2B5EF4-FFF2-40B4-BE49-F238E27FC236}">
                  <a16:creationId xmlns:a16="http://schemas.microsoft.com/office/drawing/2014/main" id="{2E005754-680C-DE5F-AE0D-8A32FA08B926}"/>
                </a:ext>
              </a:extLst>
            </p:cNvPr>
            <p:cNvSpPr/>
            <p:nvPr/>
          </p:nvSpPr>
          <p:spPr>
            <a:xfrm>
              <a:off x="5638800" y="4155817"/>
              <a:ext cx="83820" cy="12133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B8B2B89-0A5A-B36E-49D8-AB6240C54453}"/>
                </a:ext>
              </a:extLst>
            </p:cNvPr>
            <p:cNvCxnSpPr>
              <a:cxnSpLocks/>
            </p:cNvCxnSpPr>
            <p:nvPr/>
          </p:nvCxnSpPr>
          <p:spPr>
            <a:xfrm>
              <a:off x="2202180" y="5486400"/>
              <a:ext cx="3436620" cy="0"/>
            </a:xfrm>
            <a:prstGeom prst="straightConnector1">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B53E2A69-40B4-E3D9-DDCA-A56FCDDF81B5}"/>
                </a:ext>
              </a:extLst>
            </p:cNvPr>
            <p:cNvSpPr/>
            <p:nvPr/>
          </p:nvSpPr>
          <p:spPr>
            <a:xfrm>
              <a:off x="827532" y="4560438"/>
              <a:ext cx="1298448" cy="2286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A67D240-5519-177F-B73F-CE99312DC4ED}"/>
                </a:ext>
              </a:extLst>
            </p:cNvPr>
            <p:cNvSpPr txBox="1"/>
            <p:nvPr/>
          </p:nvSpPr>
          <p:spPr>
            <a:xfrm>
              <a:off x="3639375" y="5301734"/>
              <a:ext cx="486030" cy="369332"/>
            </a:xfrm>
            <a:prstGeom prst="rect">
              <a:avLst/>
            </a:prstGeom>
            <a:solidFill>
              <a:schemeClr val="bg1"/>
            </a:solidFill>
          </p:spPr>
          <p:txBody>
            <a:bodyPr wrap="none" rtlCol="0">
              <a:spAutoFit/>
            </a:bodyPr>
            <a:lstStyle/>
            <a:p>
              <a:r>
                <a:rPr lang="en-US" dirty="0"/>
                <a:t>5m</a:t>
              </a:r>
            </a:p>
          </p:txBody>
        </p:sp>
        <p:sp>
          <p:nvSpPr>
            <p:cNvPr id="18" name="TextBox 17">
              <a:extLst>
                <a:ext uri="{FF2B5EF4-FFF2-40B4-BE49-F238E27FC236}">
                  <a16:creationId xmlns:a16="http://schemas.microsoft.com/office/drawing/2014/main" id="{14A31BA7-3736-FBA3-4FE9-FD4B46AE9312}"/>
                </a:ext>
              </a:extLst>
            </p:cNvPr>
            <p:cNvSpPr txBox="1"/>
            <p:nvPr/>
          </p:nvSpPr>
          <p:spPr>
            <a:xfrm>
              <a:off x="4964429" y="3755707"/>
              <a:ext cx="1516381" cy="307777"/>
            </a:xfrm>
            <a:prstGeom prst="rect">
              <a:avLst/>
            </a:prstGeom>
            <a:noFill/>
          </p:spPr>
          <p:txBody>
            <a:bodyPr wrap="square" rtlCol="0">
              <a:spAutoFit/>
            </a:bodyPr>
            <a:lstStyle/>
            <a:p>
              <a:pPr algn="ctr"/>
              <a:r>
                <a:rPr lang="en-US" sz="1400" dirty="0"/>
                <a:t>Observing Screen</a:t>
              </a:r>
            </a:p>
          </p:txBody>
        </p:sp>
      </p:grpSp>
      <p:pic>
        <p:nvPicPr>
          <p:cNvPr id="20" name="Picture 3">
            <a:extLst>
              <a:ext uri="{FF2B5EF4-FFF2-40B4-BE49-F238E27FC236}">
                <a16:creationId xmlns:a16="http://schemas.microsoft.com/office/drawing/2014/main" id="{940F0C24-6BC8-7B10-EC92-DD8FB37EE6FC}"/>
              </a:ext>
            </a:extLst>
          </p:cNvPr>
          <p:cNvPicPr>
            <a:picLocks noChangeAspect="1" noChangeArrowheads="1"/>
          </p:cNvPicPr>
          <p:nvPr/>
        </p:nvPicPr>
        <p:blipFill>
          <a:blip r:embed="rId2" cstate="print"/>
          <a:srcRect/>
          <a:stretch>
            <a:fillRect/>
          </a:stretch>
        </p:blipFill>
        <p:spPr bwMode="auto">
          <a:xfrm rot="16200000">
            <a:off x="5802672" y="4743200"/>
            <a:ext cx="1213365" cy="477510"/>
          </a:xfrm>
          <a:prstGeom prst="rect">
            <a:avLst/>
          </a:prstGeom>
          <a:noFill/>
          <a:ln w="9525">
            <a:noFill/>
            <a:miter lim="800000"/>
            <a:headEnd/>
            <a:tailEnd/>
          </a:ln>
          <a:effectLst/>
        </p:spPr>
      </p:pic>
      <p:cxnSp>
        <p:nvCxnSpPr>
          <p:cNvPr id="22" name="Straight Connector 21">
            <a:extLst>
              <a:ext uri="{FF2B5EF4-FFF2-40B4-BE49-F238E27FC236}">
                <a16:creationId xmlns:a16="http://schemas.microsoft.com/office/drawing/2014/main" id="{7042302A-0303-6927-0933-AFF8F13CDB81}"/>
              </a:ext>
            </a:extLst>
          </p:cNvPr>
          <p:cNvCxnSpPr>
            <a:cxnSpLocks/>
          </p:cNvCxnSpPr>
          <p:nvPr/>
        </p:nvCxnSpPr>
        <p:spPr>
          <a:xfrm>
            <a:off x="6251670" y="4738687"/>
            <a:ext cx="797641"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E4F2FE4-4EED-BAF7-CD75-3446B7CB872A}"/>
              </a:ext>
            </a:extLst>
          </p:cNvPr>
          <p:cNvCxnSpPr>
            <a:cxnSpLocks/>
          </p:cNvCxnSpPr>
          <p:nvPr/>
        </p:nvCxnSpPr>
        <p:spPr>
          <a:xfrm>
            <a:off x="6369349" y="4497526"/>
            <a:ext cx="655339"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075A028-15C0-2803-9048-3F88AF72A447}"/>
              </a:ext>
            </a:extLst>
          </p:cNvPr>
          <p:cNvCxnSpPr>
            <a:cxnSpLocks/>
          </p:cNvCxnSpPr>
          <p:nvPr/>
        </p:nvCxnSpPr>
        <p:spPr>
          <a:xfrm>
            <a:off x="6898481" y="4282939"/>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7618B30-9B12-BA1B-61D7-1CFA78C60C19}"/>
              </a:ext>
            </a:extLst>
          </p:cNvPr>
          <p:cNvCxnSpPr>
            <a:cxnSpLocks/>
          </p:cNvCxnSpPr>
          <p:nvPr/>
        </p:nvCxnSpPr>
        <p:spPr>
          <a:xfrm flipV="1">
            <a:off x="6898481" y="4738687"/>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4FF6C3E-6209-3799-2E94-B442B21F224C}"/>
              </a:ext>
            </a:extLst>
          </p:cNvPr>
          <p:cNvSpPr txBox="1"/>
          <p:nvPr/>
        </p:nvSpPr>
        <p:spPr>
          <a:xfrm>
            <a:off x="6999229" y="4427587"/>
            <a:ext cx="429926" cy="369332"/>
          </a:xfrm>
          <a:prstGeom prst="rect">
            <a:avLst/>
          </a:prstGeom>
          <a:noFill/>
        </p:spPr>
        <p:txBody>
          <a:bodyPr wrap="none" rtlCol="0">
            <a:spAutoFit/>
          </a:bodyPr>
          <a:lstStyle/>
          <a:p>
            <a:r>
              <a:rPr lang="en-US" dirty="0">
                <a:sym typeface="Symbol" panose="05050102010706020507" pitchFamily="18" charset="2"/>
              </a:rPr>
              <a:t>y</a:t>
            </a:r>
            <a:endParaRPr lang="en-US" dirty="0"/>
          </a:p>
        </p:txBody>
      </p:sp>
      <p:cxnSp>
        <p:nvCxnSpPr>
          <p:cNvPr id="33" name="Straight Connector 32">
            <a:extLst>
              <a:ext uri="{FF2B5EF4-FFF2-40B4-BE49-F238E27FC236}">
                <a16:creationId xmlns:a16="http://schemas.microsoft.com/office/drawing/2014/main" id="{9B06076E-6093-DC24-432F-AB962A7C1469}"/>
              </a:ext>
            </a:extLst>
          </p:cNvPr>
          <p:cNvCxnSpPr>
            <a:cxnSpLocks/>
          </p:cNvCxnSpPr>
          <p:nvPr/>
        </p:nvCxnSpPr>
        <p:spPr>
          <a:xfrm>
            <a:off x="3209755" y="4990146"/>
            <a:ext cx="35640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89B0C4F-51CB-9A21-8A20-F796A668AF21}"/>
              </a:ext>
            </a:extLst>
          </p:cNvPr>
          <p:cNvCxnSpPr>
            <a:cxnSpLocks/>
          </p:cNvCxnSpPr>
          <p:nvPr/>
        </p:nvCxnSpPr>
        <p:spPr>
          <a:xfrm>
            <a:off x="3209755" y="4809731"/>
            <a:ext cx="35640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07EAF03-827A-C097-2F8F-FAE26DDC621C}"/>
              </a:ext>
            </a:extLst>
          </p:cNvPr>
          <p:cNvCxnSpPr>
            <a:cxnSpLocks/>
          </p:cNvCxnSpPr>
          <p:nvPr/>
        </p:nvCxnSpPr>
        <p:spPr>
          <a:xfrm>
            <a:off x="3429857" y="4601145"/>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6A2BFCE-AB59-D547-9F69-C9F9DC8A5652}"/>
              </a:ext>
            </a:extLst>
          </p:cNvPr>
          <p:cNvCxnSpPr>
            <a:cxnSpLocks/>
          </p:cNvCxnSpPr>
          <p:nvPr/>
        </p:nvCxnSpPr>
        <p:spPr>
          <a:xfrm flipV="1">
            <a:off x="3429857" y="4992885"/>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4643060-1931-3212-EBFD-7FE3199993C1}"/>
              </a:ext>
            </a:extLst>
          </p:cNvPr>
          <p:cNvSpPr txBox="1"/>
          <p:nvPr/>
        </p:nvSpPr>
        <p:spPr>
          <a:xfrm>
            <a:off x="3517907" y="4767255"/>
            <a:ext cx="1011815" cy="276999"/>
          </a:xfrm>
          <a:prstGeom prst="rect">
            <a:avLst/>
          </a:prstGeom>
          <a:noFill/>
        </p:spPr>
        <p:txBody>
          <a:bodyPr wrap="none" rtlCol="0">
            <a:spAutoFit/>
          </a:bodyPr>
          <a:lstStyle/>
          <a:p>
            <a:r>
              <a:rPr lang="en-US" sz="1200" dirty="0">
                <a:sym typeface="Symbol" panose="05050102010706020507" pitchFamily="18" charset="2"/>
              </a:rPr>
              <a:t>d = 0.200mm</a:t>
            </a:r>
            <a:endParaRPr lang="en-US" sz="1200" dirty="0"/>
          </a:p>
        </p:txBody>
      </p:sp>
    </p:spTree>
    <p:extLst>
      <p:ext uri="{BB962C8B-B14F-4D97-AF65-F5344CB8AC3E}">
        <p14:creationId xmlns:p14="http://schemas.microsoft.com/office/powerpoint/2010/main" val="1661917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2" cstate="print"/>
          <a:srcRect/>
          <a:stretch>
            <a:fillRect/>
          </a:stretch>
        </p:blipFill>
        <p:spPr bwMode="auto">
          <a:xfrm>
            <a:off x="1001856" y="1398351"/>
            <a:ext cx="7203043" cy="4797733"/>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2" cstate="print"/>
          <a:srcRect/>
          <a:stretch>
            <a:fillRect/>
          </a:stretch>
        </p:blipFill>
        <p:spPr bwMode="auto">
          <a:xfrm>
            <a:off x="675847" y="1033321"/>
            <a:ext cx="7840355" cy="523538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1478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1691640" y="1752600"/>
            <a:ext cx="5334000" cy="1386840"/>
          </a:xfrm>
          <a:prstGeom prst="rect">
            <a:avLst/>
          </a:prstGeom>
          <a:noFill/>
          <a:ln w="9525">
            <a:noFill/>
            <a:miter lim="800000"/>
            <a:headEnd/>
            <a:tailEnd/>
          </a:ln>
          <a:effectLst/>
        </p:spPr>
      </p:pic>
      <p:sp>
        <p:nvSpPr>
          <p:cNvPr id="6" name="TextBox 5"/>
          <p:cNvSpPr txBox="1"/>
          <p:nvPr/>
        </p:nvSpPr>
        <p:spPr>
          <a:xfrm>
            <a:off x="5897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4602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5181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3017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3810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2346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6934200"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5196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87440" y="1584960"/>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4008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extLst>
      <p:ext uri="{BB962C8B-B14F-4D97-AF65-F5344CB8AC3E}">
        <p14:creationId xmlns:p14="http://schemas.microsoft.com/office/powerpoint/2010/main" val="150388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370747" y="1105468"/>
            <a:ext cx="4484143" cy="5259387"/>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5346700" y="857250"/>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a:t>Question</a:t>
            </a:r>
          </a:p>
        </p:txBody>
      </p:sp>
      <p:sp>
        <p:nvSpPr>
          <p:cNvPr id="5" name="Content Placeholder 4"/>
          <p:cNvSpPr>
            <a:spLocks noGrp="1"/>
          </p:cNvSpPr>
          <p:nvPr>
            <p:ph idx="1"/>
          </p:nvPr>
        </p:nvSpPr>
        <p:spPr>
          <a:xfrm>
            <a:off x="228601" y="2000251"/>
            <a:ext cx="3378200" cy="3489722"/>
          </a:xfrm>
        </p:spPr>
        <p:txBody>
          <a:bodyPr>
            <a:normAutofit fontScale="70000" lnSpcReduction="20000"/>
          </a:bodyPr>
          <a:lstStyle/>
          <a:p>
            <a:pPr marL="0" indent="0">
              <a:buNone/>
            </a:pPr>
            <a:r>
              <a:rPr lang="en-US" dirty="0"/>
              <a:t>I now have three “slits” with light going through them. What will I see on the screen?</a:t>
            </a:r>
          </a:p>
          <a:p>
            <a:pPr marL="385763" indent="-385763">
              <a:buFont typeface="+mj-lt"/>
              <a:buAutoNum type="alphaLcParenR"/>
            </a:pPr>
            <a:r>
              <a:rPr lang="en-US" dirty="0"/>
              <a:t>Just a blur of light</a:t>
            </a:r>
          </a:p>
          <a:p>
            <a:pPr marL="385763" indent="-385763">
              <a:buFont typeface="+mj-lt"/>
              <a:buAutoNum type="alphaLcParenR"/>
            </a:pPr>
            <a:r>
              <a:rPr lang="en-US" dirty="0"/>
              <a:t>Still bright spots and dark spots</a:t>
            </a:r>
          </a:p>
          <a:p>
            <a:pPr marL="385763" indent="-385763">
              <a:buFont typeface="+mj-lt"/>
              <a:buAutoNum type="alphaLcParenR"/>
            </a:pPr>
            <a:r>
              <a:rPr lang="en-US" dirty="0"/>
              <a:t>Nothing, most of the light doesn’t get through</a:t>
            </a:r>
          </a:p>
          <a:p>
            <a:pPr marL="385763" indent="-385763">
              <a:buFont typeface="+mj-lt"/>
              <a:buAutoNum type="alphaLcParenR"/>
            </a:pPr>
            <a:r>
              <a:rPr lang="en-US" dirty="0"/>
              <a:t>Exactly three bright spots</a:t>
            </a:r>
          </a:p>
          <a:p>
            <a:pPr marL="0" indent="0">
              <a:buNone/>
            </a:pPr>
            <a:endParaRPr lang="en-US" dirty="0"/>
          </a:p>
        </p:txBody>
      </p:sp>
      <p:sp>
        <p:nvSpPr>
          <p:cNvPr id="6" name="Rectangle 5"/>
          <p:cNvSpPr/>
          <p:nvPr/>
        </p:nvSpPr>
        <p:spPr>
          <a:xfrm>
            <a:off x="5410201" y="857251"/>
            <a:ext cx="292100" cy="1562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5422901" y="2647950"/>
            <a:ext cx="279400" cy="81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5435601" y="3651251"/>
            <a:ext cx="279400" cy="81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5461000" y="4743450"/>
            <a:ext cx="304799" cy="1257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Connector 10"/>
          <p:cNvCxnSpPr/>
          <p:nvPr/>
        </p:nvCxnSpPr>
        <p:spPr>
          <a:xfrm>
            <a:off x="4991101" y="857250"/>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35500" y="857250"/>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11602" y="857250"/>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79902" y="831853"/>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a:off x="3784600" y="3244850"/>
            <a:ext cx="965201" cy="482600"/>
          </a:xfrm>
          <a:prstGeom prst="rightArrow">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7912102" y="857250"/>
            <a:ext cx="1142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8026400" y="971551"/>
            <a:ext cx="685800" cy="596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Screen</a:t>
            </a:r>
          </a:p>
        </p:txBody>
      </p:sp>
    </p:spTree>
    <p:extLst>
      <p:ext uri="{BB962C8B-B14F-4D97-AF65-F5344CB8AC3E}">
        <p14:creationId xmlns:p14="http://schemas.microsoft.com/office/powerpoint/2010/main" val="3366636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2857501" y="971550"/>
            <a:ext cx="2465740" cy="4381500"/>
          </a:xfrm>
          <a:prstGeom prst="rect">
            <a:avLst/>
          </a:prstGeom>
          <a:noFill/>
          <a:ln w="9525">
            <a:noFill/>
            <a:miter lim="800000"/>
            <a:headEnd/>
            <a:tailEnd/>
          </a:ln>
          <a:effectLst/>
        </p:spPr>
      </p:pic>
    </p:spTree>
    <p:extLst>
      <p:ext uri="{BB962C8B-B14F-4D97-AF65-F5344CB8AC3E}">
        <p14:creationId xmlns:p14="http://schemas.microsoft.com/office/powerpoint/2010/main" val="2132342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971801" y="857250"/>
            <a:ext cx="2864447" cy="4895850"/>
          </a:xfrm>
          <a:prstGeom prst="rect">
            <a:avLst/>
          </a:prstGeom>
          <a:noFill/>
          <a:ln w="9525">
            <a:noFill/>
            <a:miter lim="800000"/>
            <a:headEnd/>
            <a:tailEnd/>
          </a:ln>
          <a:effectLst/>
        </p:spPr>
      </p:pic>
    </p:spTree>
    <p:extLst>
      <p:ext uri="{BB962C8B-B14F-4D97-AF65-F5344CB8AC3E}">
        <p14:creationId xmlns:p14="http://schemas.microsoft.com/office/powerpoint/2010/main" val="186241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3"/>
          <p:cNvPicPr>
            <a:picLocks noChangeAspect="1" noChangeArrowheads="1"/>
          </p:cNvPicPr>
          <p:nvPr/>
        </p:nvPicPr>
        <p:blipFill>
          <a:blip r:embed="rId2" cstate="print"/>
          <a:srcRect/>
          <a:stretch>
            <a:fillRect/>
          </a:stretch>
        </p:blipFill>
        <p:spPr bwMode="auto">
          <a:xfrm>
            <a:off x="3496867" y="2228850"/>
            <a:ext cx="1560989" cy="3863579"/>
          </a:xfrm>
          <a:prstGeom prst="rect">
            <a:avLst/>
          </a:prstGeom>
          <a:noFill/>
          <a:ln w="9525">
            <a:noFill/>
            <a:miter lim="800000"/>
            <a:headEnd/>
            <a:tailEnd/>
          </a:ln>
          <a:effectLst/>
        </p:spPr>
      </p:pic>
    </p:spTree>
    <p:extLst>
      <p:ext uri="{BB962C8B-B14F-4D97-AF65-F5344CB8AC3E}">
        <p14:creationId xmlns:p14="http://schemas.microsoft.com/office/powerpoint/2010/main" val="213572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red light on a black background&#10;&#10;AI-generated content may be incorrect.">
            <a:extLst>
              <a:ext uri="{FF2B5EF4-FFF2-40B4-BE49-F238E27FC236}">
                <a16:creationId xmlns:a16="http://schemas.microsoft.com/office/drawing/2014/main" id="{F4C015AB-FE18-4DBB-9C3D-32029B1025A1}"/>
              </a:ext>
            </a:extLst>
          </p:cNvPr>
          <p:cNvPicPr>
            <a:picLocks noChangeAspect="1"/>
          </p:cNvPicPr>
          <p:nvPr/>
        </p:nvPicPr>
        <p:blipFill>
          <a:blip r:embed="rId2">
            <a:extLst>
              <a:ext uri="{28A0092B-C50C-407E-A947-70E740481C1C}">
                <a14:useLocalDpi xmlns:a14="http://schemas.microsoft.com/office/drawing/2010/main" val="0"/>
              </a:ext>
            </a:extLst>
          </a:blip>
          <a:srcRect l="30717" r="16031"/>
          <a:stretch/>
        </p:blipFill>
        <p:spPr>
          <a:xfrm>
            <a:off x="2501181" y="1328523"/>
            <a:ext cx="4356819" cy="5427179"/>
          </a:xfrm>
          <a:prstGeom prst="rect">
            <a:avLst/>
          </a:prstGeom>
        </p:spPr>
      </p:pic>
      <p:sp>
        <p:nvSpPr>
          <p:cNvPr id="24" name="TextBox 23">
            <a:extLst>
              <a:ext uri="{FF2B5EF4-FFF2-40B4-BE49-F238E27FC236}">
                <a16:creationId xmlns:a16="http://schemas.microsoft.com/office/drawing/2014/main" id="{DE91A714-7933-2308-85B7-8262417E441F}"/>
              </a:ext>
            </a:extLst>
          </p:cNvPr>
          <p:cNvSpPr txBox="1"/>
          <p:nvPr/>
        </p:nvSpPr>
        <p:spPr>
          <a:xfrm>
            <a:off x="1589056" y="1557337"/>
            <a:ext cx="916533" cy="3488006"/>
          </a:xfrm>
          <a:prstGeom prst="rect">
            <a:avLst/>
          </a:prstGeom>
          <a:noFill/>
        </p:spPr>
        <p:txBody>
          <a:bodyPr wrap="none" rtlCol="0">
            <a:spAutoFit/>
          </a:bodyPr>
          <a:lstStyle/>
          <a:p>
            <a:pPr>
              <a:lnSpc>
                <a:spcPct val="150000"/>
              </a:lnSpc>
            </a:pPr>
            <a:r>
              <a:rPr lang="en-US" sz="1350" dirty="0"/>
              <a:t>One Slit</a:t>
            </a:r>
          </a:p>
          <a:p>
            <a:pPr>
              <a:lnSpc>
                <a:spcPct val="150000"/>
              </a:lnSpc>
            </a:pPr>
            <a:endParaRPr lang="en-US" sz="1350" dirty="0"/>
          </a:p>
          <a:p>
            <a:pPr>
              <a:lnSpc>
                <a:spcPct val="150000"/>
              </a:lnSpc>
            </a:pPr>
            <a:r>
              <a:rPr lang="en-US" sz="1350" dirty="0"/>
              <a:t>Two Slits</a:t>
            </a:r>
          </a:p>
          <a:p>
            <a:pPr>
              <a:lnSpc>
                <a:spcPct val="150000"/>
              </a:lnSpc>
            </a:pPr>
            <a:endParaRPr lang="en-US" sz="1350" dirty="0"/>
          </a:p>
          <a:p>
            <a:pPr>
              <a:lnSpc>
                <a:spcPct val="150000"/>
              </a:lnSpc>
            </a:pPr>
            <a:r>
              <a:rPr lang="en-US" sz="1350" dirty="0"/>
              <a:t>Three Slits</a:t>
            </a:r>
          </a:p>
          <a:p>
            <a:pPr>
              <a:lnSpc>
                <a:spcPct val="150000"/>
              </a:lnSpc>
            </a:pPr>
            <a:endParaRPr lang="en-US" sz="1350" dirty="0"/>
          </a:p>
          <a:p>
            <a:pPr>
              <a:lnSpc>
                <a:spcPct val="150000"/>
              </a:lnSpc>
            </a:pPr>
            <a:r>
              <a:rPr lang="en-US" sz="1350" dirty="0"/>
              <a:t>Four Slits</a:t>
            </a:r>
          </a:p>
          <a:p>
            <a:pPr>
              <a:lnSpc>
                <a:spcPct val="150000"/>
              </a:lnSpc>
            </a:pPr>
            <a:endParaRPr lang="en-US" sz="1350" dirty="0"/>
          </a:p>
          <a:p>
            <a:pPr>
              <a:lnSpc>
                <a:spcPct val="150000"/>
              </a:lnSpc>
            </a:pPr>
            <a:r>
              <a:rPr lang="en-US" sz="1350" dirty="0"/>
              <a:t>Five Slits</a:t>
            </a:r>
          </a:p>
          <a:p>
            <a:pPr>
              <a:lnSpc>
                <a:spcPct val="150000"/>
              </a:lnSpc>
            </a:pPr>
            <a:endParaRPr lang="en-US" sz="1350" dirty="0"/>
          </a:p>
          <a:p>
            <a:pPr>
              <a:lnSpc>
                <a:spcPct val="150000"/>
              </a:lnSpc>
            </a:pPr>
            <a:r>
              <a:rPr lang="en-US" sz="1350" dirty="0"/>
              <a:t>Six Slits</a:t>
            </a:r>
          </a:p>
        </p:txBody>
      </p:sp>
      <p:sp>
        <p:nvSpPr>
          <p:cNvPr id="25" name="TextBox 24">
            <a:extLst>
              <a:ext uri="{FF2B5EF4-FFF2-40B4-BE49-F238E27FC236}">
                <a16:creationId xmlns:a16="http://schemas.microsoft.com/office/drawing/2014/main" id="{DAAA26FD-0F50-EB47-1F7B-E09D9E42D8D6}"/>
              </a:ext>
            </a:extLst>
          </p:cNvPr>
          <p:cNvSpPr txBox="1"/>
          <p:nvPr/>
        </p:nvSpPr>
        <p:spPr>
          <a:xfrm>
            <a:off x="2741120" y="2658618"/>
            <a:ext cx="1402948" cy="300082"/>
          </a:xfrm>
          <a:prstGeom prst="rect">
            <a:avLst/>
          </a:prstGeom>
          <a:noFill/>
        </p:spPr>
        <p:txBody>
          <a:bodyPr wrap="none" rtlCol="0">
            <a:spAutoFit/>
          </a:bodyPr>
          <a:lstStyle/>
          <a:p>
            <a:r>
              <a:rPr lang="en-US" sz="1350" dirty="0">
                <a:solidFill>
                  <a:schemeClr val="bg1"/>
                </a:solidFill>
              </a:rPr>
              <a:t>Principle Maxima</a:t>
            </a:r>
          </a:p>
        </p:txBody>
      </p:sp>
      <p:sp>
        <p:nvSpPr>
          <p:cNvPr id="26" name="TextBox 25">
            <a:extLst>
              <a:ext uri="{FF2B5EF4-FFF2-40B4-BE49-F238E27FC236}">
                <a16:creationId xmlns:a16="http://schemas.microsoft.com/office/drawing/2014/main" id="{51B91E31-12EF-FF8A-8072-DE345C83C9FA}"/>
              </a:ext>
            </a:extLst>
          </p:cNvPr>
          <p:cNvSpPr txBox="1"/>
          <p:nvPr/>
        </p:nvSpPr>
        <p:spPr>
          <a:xfrm>
            <a:off x="4636099" y="2688613"/>
            <a:ext cx="1525802" cy="300082"/>
          </a:xfrm>
          <a:prstGeom prst="rect">
            <a:avLst/>
          </a:prstGeom>
          <a:noFill/>
        </p:spPr>
        <p:txBody>
          <a:bodyPr wrap="none" rtlCol="0">
            <a:spAutoFit/>
          </a:bodyPr>
          <a:lstStyle/>
          <a:p>
            <a:r>
              <a:rPr lang="en-US" sz="1350" dirty="0">
                <a:solidFill>
                  <a:schemeClr val="bg1"/>
                </a:solidFill>
              </a:rPr>
              <a:t>Secondary Maxima</a:t>
            </a:r>
          </a:p>
        </p:txBody>
      </p:sp>
      <p:cxnSp>
        <p:nvCxnSpPr>
          <p:cNvPr id="28" name="Straight Arrow Connector 27">
            <a:extLst>
              <a:ext uri="{FF2B5EF4-FFF2-40B4-BE49-F238E27FC236}">
                <a16:creationId xmlns:a16="http://schemas.microsoft.com/office/drawing/2014/main" id="{5F9DD714-057E-3E69-9B31-C38D884EFA3B}"/>
              </a:ext>
            </a:extLst>
          </p:cNvPr>
          <p:cNvCxnSpPr>
            <a:cxnSpLocks/>
          </p:cNvCxnSpPr>
          <p:nvPr/>
        </p:nvCxnSpPr>
        <p:spPr>
          <a:xfrm>
            <a:off x="4112476" y="2803975"/>
            <a:ext cx="467849" cy="32327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D4D7DE5-29DF-20CC-B1B8-1922A95E300B}"/>
              </a:ext>
            </a:extLst>
          </p:cNvPr>
          <p:cNvCxnSpPr>
            <a:cxnSpLocks/>
          </p:cNvCxnSpPr>
          <p:nvPr/>
        </p:nvCxnSpPr>
        <p:spPr>
          <a:xfrm flipH="1">
            <a:off x="4679443" y="2935617"/>
            <a:ext cx="86867" cy="19163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7598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5116B-67A7-5510-08E5-FF3A11F735B5}"/>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422051B2-0020-147E-6180-82A7792B3D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026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Question 14.4.1</a:t>
            </a:r>
          </a:p>
        </p:txBody>
      </p:sp>
      <p:sp>
        <p:nvSpPr>
          <p:cNvPr id="3" name="Content Placeholder 2"/>
          <p:cNvSpPr>
            <a:spLocks noGrp="1"/>
          </p:cNvSpPr>
          <p:nvPr>
            <p:ph idx="1"/>
          </p:nvPr>
        </p:nvSpPr>
        <p:spPr/>
        <p:txBody>
          <a:bodyPr/>
          <a:lstStyle/>
          <a:p>
            <a:pPr>
              <a:buFontTx/>
              <a:buNone/>
              <a:defRPr/>
            </a:pPr>
            <a:r>
              <a:rPr lang="en-US" dirty="0"/>
              <a:t>In which state of matter are the atoms that make up the matter most tightly bound by electrical forces?</a:t>
            </a:r>
          </a:p>
          <a:p>
            <a:pPr marL="514350" indent="-514350">
              <a:buFontTx/>
              <a:buAutoNum type="alphaLcParenR"/>
              <a:defRPr/>
            </a:pPr>
            <a:r>
              <a:rPr lang="en-US" dirty="0"/>
              <a:t>Solid</a:t>
            </a:r>
          </a:p>
          <a:p>
            <a:pPr marL="514350" indent="-514350">
              <a:buFontTx/>
              <a:buAutoNum type="alphaLcParenR"/>
              <a:defRPr/>
            </a:pPr>
            <a:r>
              <a:rPr lang="en-US" dirty="0"/>
              <a:t>Liquid</a:t>
            </a:r>
          </a:p>
          <a:p>
            <a:pPr marL="514350" indent="-514350">
              <a:buFontTx/>
              <a:buAutoNum type="alphaLcParenR"/>
              <a:defRPr/>
            </a:pPr>
            <a:r>
              <a:rPr lang="en-US" dirty="0"/>
              <a:t>Gas</a:t>
            </a:r>
          </a:p>
          <a:p>
            <a:pPr marL="514350" indent="-514350">
              <a:buFontTx/>
              <a:buAutoNum type="alphaLcParenR"/>
              <a:defRPr/>
            </a:pPr>
            <a:r>
              <a:rPr lang="en-US" dirty="0"/>
              <a:t>Plasma</a:t>
            </a:r>
          </a:p>
          <a:p>
            <a:pPr>
              <a:buFontTx/>
              <a:buNone/>
              <a:defRPr/>
            </a:pPr>
            <a:endParaRPr lang="en-US" dirty="0"/>
          </a:p>
        </p:txBody>
      </p:sp>
    </p:spTree>
    <p:extLst>
      <p:ext uri="{BB962C8B-B14F-4D97-AF65-F5344CB8AC3E}">
        <p14:creationId xmlns:p14="http://schemas.microsoft.com/office/powerpoint/2010/main" val="225241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Parallelogram 1179"/>
          <p:cNvSpPr/>
          <p:nvPr/>
        </p:nvSpPr>
        <p:spPr>
          <a:xfrm>
            <a:off x="914400" y="3429000"/>
            <a:ext cx="7010400" cy="990600"/>
          </a:xfrm>
          <a:prstGeom prst="parallelogram">
            <a:avLst>
              <a:gd name="adj" fmla="val 126952"/>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Parallelogram 1180"/>
          <p:cNvSpPr/>
          <p:nvPr/>
        </p:nvSpPr>
        <p:spPr>
          <a:xfrm>
            <a:off x="914400" y="1524000"/>
            <a:ext cx="7010400" cy="990600"/>
          </a:xfrm>
          <a:prstGeom prst="parallelogram">
            <a:avLst>
              <a:gd name="adj" fmla="val 126952"/>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Parallelogram 1181"/>
          <p:cNvSpPr/>
          <p:nvPr/>
        </p:nvSpPr>
        <p:spPr>
          <a:xfrm>
            <a:off x="914400" y="5257800"/>
            <a:ext cx="7010400" cy="990600"/>
          </a:xfrm>
          <a:prstGeom prst="parallelogram">
            <a:avLst>
              <a:gd name="adj" fmla="val 126952"/>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77"/>
          <p:cNvGrpSpPr>
            <a:grpSpLocks/>
          </p:cNvGrpSpPr>
          <p:nvPr/>
        </p:nvGrpSpPr>
        <p:grpSpPr bwMode="auto">
          <a:xfrm>
            <a:off x="884238" y="1846263"/>
            <a:ext cx="7100887" cy="4654550"/>
            <a:chOff x="1401336" y="1024350"/>
            <a:chExt cx="7100854" cy="4654394"/>
          </a:xfrm>
        </p:grpSpPr>
        <p:grpSp>
          <p:nvGrpSpPr>
            <p:cNvPr id="3" name="Group 590"/>
            <p:cNvGrpSpPr>
              <a:grpSpLocks/>
            </p:cNvGrpSpPr>
            <p:nvPr/>
          </p:nvGrpSpPr>
          <p:grpSpPr bwMode="auto">
            <a:xfrm rot="-2423775">
              <a:off x="1406376" y="1133207"/>
              <a:ext cx="1402585" cy="190899"/>
              <a:chOff x="1237" y="3011"/>
              <a:chExt cx="796" cy="95"/>
            </a:xfrm>
          </p:grpSpPr>
          <p:grpSp>
            <p:nvGrpSpPr>
              <p:cNvPr id="4" name="Group 591"/>
              <p:cNvGrpSpPr>
                <a:grpSpLocks/>
              </p:cNvGrpSpPr>
              <p:nvPr/>
            </p:nvGrpSpPr>
            <p:grpSpPr bwMode="auto">
              <a:xfrm>
                <a:off x="1926" y="3011"/>
                <a:ext cx="100" cy="95"/>
                <a:chOff x="704" y="1880"/>
                <a:chExt cx="136" cy="128"/>
              </a:xfrm>
            </p:grpSpPr>
            <p:sp>
              <p:nvSpPr>
                <p:cNvPr id="69340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40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 name="Group 594"/>
              <p:cNvGrpSpPr>
                <a:grpSpLocks/>
              </p:cNvGrpSpPr>
              <p:nvPr/>
            </p:nvGrpSpPr>
            <p:grpSpPr bwMode="auto">
              <a:xfrm>
                <a:off x="1819" y="3011"/>
                <a:ext cx="100" cy="95"/>
                <a:chOff x="704" y="1880"/>
                <a:chExt cx="136" cy="128"/>
              </a:xfrm>
            </p:grpSpPr>
            <p:sp>
              <p:nvSpPr>
                <p:cNvPr id="69339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 name="Group 597"/>
              <p:cNvGrpSpPr>
                <a:grpSpLocks/>
              </p:cNvGrpSpPr>
              <p:nvPr/>
            </p:nvGrpSpPr>
            <p:grpSpPr bwMode="auto">
              <a:xfrm>
                <a:off x="1724" y="3011"/>
                <a:ext cx="100" cy="95"/>
                <a:chOff x="704" y="1880"/>
                <a:chExt cx="136" cy="128"/>
              </a:xfrm>
            </p:grpSpPr>
            <p:sp>
              <p:nvSpPr>
                <p:cNvPr id="69339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 name="Group 600"/>
              <p:cNvGrpSpPr>
                <a:grpSpLocks/>
              </p:cNvGrpSpPr>
              <p:nvPr/>
            </p:nvGrpSpPr>
            <p:grpSpPr bwMode="auto">
              <a:xfrm>
                <a:off x="1623" y="3011"/>
                <a:ext cx="100" cy="95"/>
                <a:chOff x="704" y="1880"/>
                <a:chExt cx="136" cy="128"/>
              </a:xfrm>
            </p:grpSpPr>
            <p:sp>
              <p:nvSpPr>
                <p:cNvPr id="69339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 name="Group 603"/>
              <p:cNvGrpSpPr>
                <a:grpSpLocks/>
              </p:cNvGrpSpPr>
              <p:nvPr/>
            </p:nvGrpSpPr>
            <p:grpSpPr bwMode="auto">
              <a:xfrm>
                <a:off x="1528" y="3011"/>
                <a:ext cx="100" cy="95"/>
                <a:chOff x="704" y="1880"/>
                <a:chExt cx="136" cy="128"/>
              </a:xfrm>
            </p:grpSpPr>
            <p:sp>
              <p:nvSpPr>
                <p:cNvPr id="69339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 name="Group 606"/>
              <p:cNvGrpSpPr>
                <a:grpSpLocks/>
              </p:cNvGrpSpPr>
              <p:nvPr/>
            </p:nvGrpSpPr>
            <p:grpSpPr bwMode="auto">
              <a:xfrm>
                <a:off x="1427" y="3011"/>
                <a:ext cx="100" cy="95"/>
                <a:chOff x="704" y="1880"/>
                <a:chExt cx="136" cy="128"/>
              </a:xfrm>
            </p:grpSpPr>
            <p:sp>
              <p:nvSpPr>
                <p:cNvPr id="69339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 name="Group 609"/>
              <p:cNvGrpSpPr>
                <a:grpSpLocks/>
              </p:cNvGrpSpPr>
              <p:nvPr/>
            </p:nvGrpSpPr>
            <p:grpSpPr bwMode="auto">
              <a:xfrm>
                <a:off x="1332" y="3011"/>
                <a:ext cx="100" cy="95"/>
                <a:chOff x="704" y="1880"/>
                <a:chExt cx="136" cy="128"/>
              </a:xfrm>
            </p:grpSpPr>
            <p:sp>
              <p:nvSpPr>
                <p:cNvPr id="69338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8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 name="Group 612"/>
              <p:cNvGrpSpPr>
                <a:grpSpLocks/>
              </p:cNvGrpSpPr>
              <p:nvPr/>
            </p:nvGrpSpPr>
            <p:grpSpPr bwMode="auto">
              <a:xfrm>
                <a:off x="1231" y="3011"/>
                <a:ext cx="100" cy="95"/>
                <a:chOff x="704" y="1880"/>
                <a:chExt cx="136" cy="128"/>
              </a:xfrm>
            </p:grpSpPr>
            <p:sp>
              <p:nvSpPr>
                <p:cNvPr id="69338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8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 name="Group 590"/>
            <p:cNvGrpSpPr>
              <a:grpSpLocks/>
            </p:cNvGrpSpPr>
            <p:nvPr/>
          </p:nvGrpSpPr>
          <p:grpSpPr bwMode="auto">
            <a:xfrm rot="-2423775">
              <a:off x="1428149" y="2983778"/>
              <a:ext cx="1402585" cy="190899"/>
              <a:chOff x="1237" y="3011"/>
              <a:chExt cx="796" cy="95"/>
            </a:xfrm>
          </p:grpSpPr>
          <p:grpSp>
            <p:nvGrpSpPr>
              <p:cNvPr id="13" name="Group 591"/>
              <p:cNvGrpSpPr>
                <a:grpSpLocks/>
              </p:cNvGrpSpPr>
              <p:nvPr/>
            </p:nvGrpSpPr>
            <p:grpSpPr bwMode="auto">
              <a:xfrm>
                <a:off x="1926" y="3011"/>
                <a:ext cx="100" cy="95"/>
                <a:chOff x="704" y="1880"/>
                <a:chExt cx="136" cy="128"/>
              </a:xfrm>
            </p:grpSpPr>
            <p:sp>
              <p:nvSpPr>
                <p:cNvPr id="69337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 name="Group 594"/>
              <p:cNvGrpSpPr>
                <a:grpSpLocks/>
              </p:cNvGrpSpPr>
              <p:nvPr/>
            </p:nvGrpSpPr>
            <p:grpSpPr bwMode="auto">
              <a:xfrm>
                <a:off x="1819" y="3011"/>
                <a:ext cx="100" cy="95"/>
                <a:chOff x="704" y="1880"/>
                <a:chExt cx="136" cy="128"/>
              </a:xfrm>
            </p:grpSpPr>
            <p:sp>
              <p:nvSpPr>
                <p:cNvPr id="69337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 name="Group 597"/>
              <p:cNvGrpSpPr>
                <a:grpSpLocks/>
              </p:cNvGrpSpPr>
              <p:nvPr/>
            </p:nvGrpSpPr>
            <p:grpSpPr bwMode="auto">
              <a:xfrm>
                <a:off x="1724" y="3011"/>
                <a:ext cx="100" cy="95"/>
                <a:chOff x="704" y="1880"/>
                <a:chExt cx="136" cy="128"/>
              </a:xfrm>
            </p:grpSpPr>
            <p:sp>
              <p:nvSpPr>
                <p:cNvPr id="69337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 name="Group 600"/>
              <p:cNvGrpSpPr>
                <a:grpSpLocks/>
              </p:cNvGrpSpPr>
              <p:nvPr/>
            </p:nvGrpSpPr>
            <p:grpSpPr bwMode="auto">
              <a:xfrm>
                <a:off x="1623" y="3011"/>
                <a:ext cx="100" cy="95"/>
                <a:chOff x="704" y="1880"/>
                <a:chExt cx="136" cy="128"/>
              </a:xfrm>
            </p:grpSpPr>
            <p:sp>
              <p:nvSpPr>
                <p:cNvPr id="69337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 name="Group 603"/>
              <p:cNvGrpSpPr>
                <a:grpSpLocks/>
              </p:cNvGrpSpPr>
              <p:nvPr/>
            </p:nvGrpSpPr>
            <p:grpSpPr bwMode="auto">
              <a:xfrm>
                <a:off x="1528" y="3011"/>
                <a:ext cx="100" cy="95"/>
                <a:chOff x="704" y="1880"/>
                <a:chExt cx="136" cy="128"/>
              </a:xfrm>
            </p:grpSpPr>
            <p:sp>
              <p:nvSpPr>
                <p:cNvPr id="69336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 name="Group 606"/>
              <p:cNvGrpSpPr>
                <a:grpSpLocks/>
              </p:cNvGrpSpPr>
              <p:nvPr/>
            </p:nvGrpSpPr>
            <p:grpSpPr bwMode="auto">
              <a:xfrm>
                <a:off x="1427" y="3011"/>
                <a:ext cx="100" cy="95"/>
                <a:chOff x="704" y="1880"/>
                <a:chExt cx="136" cy="128"/>
              </a:xfrm>
            </p:grpSpPr>
            <p:sp>
              <p:nvSpPr>
                <p:cNvPr id="69336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9" name="Group 609"/>
              <p:cNvGrpSpPr>
                <a:grpSpLocks/>
              </p:cNvGrpSpPr>
              <p:nvPr/>
            </p:nvGrpSpPr>
            <p:grpSpPr bwMode="auto">
              <a:xfrm>
                <a:off x="1332" y="3011"/>
                <a:ext cx="100" cy="95"/>
                <a:chOff x="704" y="1880"/>
                <a:chExt cx="136" cy="128"/>
              </a:xfrm>
            </p:grpSpPr>
            <p:sp>
              <p:nvSpPr>
                <p:cNvPr id="69336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0" name="Group 612"/>
              <p:cNvGrpSpPr>
                <a:grpSpLocks/>
              </p:cNvGrpSpPr>
              <p:nvPr/>
            </p:nvGrpSpPr>
            <p:grpSpPr bwMode="auto">
              <a:xfrm>
                <a:off x="1231" y="3011"/>
                <a:ext cx="100" cy="95"/>
                <a:chOff x="704" y="1880"/>
                <a:chExt cx="136" cy="128"/>
              </a:xfrm>
            </p:grpSpPr>
            <p:sp>
              <p:nvSpPr>
                <p:cNvPr id="69336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1" name="Group 590"/>
            <p:cNvGrpSpPr>
              <a:grpSpLocks/>
            </p:cNvGrpSpPr>
            <p:nvPr/>
          </p:nvGrpSpPr>
          <p:grpSpPr bwMode="auto">
            <a:xfrm rot="-2423775">
              <a:off x="1482578" y="4769036"/>
              <a:ext cx="1402585" cy="190899"/>
              <a:chOff x="1237" y="3011"/>
              <a:chExt cx="796" cy="95"/>
            </a:xfrm>
          </p:grpSpPr>
          <p:grpSp>
            <p:nvGrpSpPr>
              <p:cNvPr id="22" name="Group 591"/>
              <p:cNvGrpSpPr>
                <a:grpSpLocks/>
              </p:cNvGrpSpPr>
              <p:nvPr/>
            </p:nvGrpSpPr>
            <p:grpSpPr bwMode="auto">
              <a:xfrm>
                <a:off x="1926" y="3011"/>
                <a:ext cx="100" cy="95"/>
                <a:chOff x="704" y="1880"/>
                <a:chExt cx="136" cy="128"/>
              </a:xfrm>
            </p:grpSpPr>
            <p:sp>
              <p:nvSpPr>
                <p:cNvPr id="69335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5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3" name="Group 594"/>
              <p:cNvGrpSpPr>
                <a:grpSpLocks/>
              </p:cNvGrpSpPr>
              <p:nvPr/>
            </p:nvGrpSpPr>
            <p:grpSpPr bwMode="auto">
              <a:xfrm>
                <a:off x="1819" y="3011"/>
                <a:ext cx="100" cy="95"/>
                <a:chOff x="704" y="1880"/>
                <a:chExt cx="136" cy="128"/>
              </a:xfrm>
            </p:grpSpPr>
            <p:sp>
              <p:nvSpPr>
                <p:cNvPr id="69335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5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4" name="Group 597"/>
              <p:cNvGrpSpPr>
                <a:grpSpLocks/>
              </p:cNvGrpSpPr>
              <p:nvPr/>
            </p:nvGrpSpPr>
            <p:grpSpPr bwMode="auto">
              <a:xfrm>
                <a:off x="1724" y="3011"/>
                <a:ext cx="100" cy="95"/>
                <a:chOff x="704" y="1880"/>
                <a:chExt cx="136" cy="128"/>
              </a:xfrm>
            </p:grpSpPr>
            <p:sp>
              <p:nvSpPr>
                <p:cNvPr id="69334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5" name="Group 600"/>
              <p:cNvGrpSpPr>
                <a:grpSpLocks/>
              </p:cNvGrpSpPr>
              <p:nvPr/>
            </p:nvGrpSpPr>
            <p:grpSpPr bwMode="auto">
              <a:xfrm>
                <a:off x="1623" y="3011"/>
                <a:ext cx="100" cy="95"/>
                <a:chOff x="704" y="1880"/>
                <a:chExt cx="136" cy="128"/>
              </a:xfrm>
            </p:grpSpPr>
            <p:sp>
              <p:nvSpPr>
                <p:cNvPr id="69334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6" name="Group 603"/>
              <p:cNvGrpSpPr>
                <a:grpSpLocks/>
              </p:cNvGrpSpPr>
              <p:nvPr/>
            </p:nvGrpSpPr>
            <p:grpSpPr bwMode="auto">
              <a:xfrm>
                <a:off x="1528" y="3011"/>
                <a:ext cx="100" cy="95"/>
                <a:chOff x="704" y="1880"/>
                <a:chExt cx="136" cy="128"/>
              </a:xfrm>
            </p:grpSpPr>
            <p:sp>
              <p:nvSpPr>
                <p:cNvPr id="69334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 name="Group 606"/>
              <p:cNvGrpSpPr>
                <a:grpSpLocks/>
              </p:cNvGrpSpPr>
              <p:nvPr/>
            </p:nvGrpSpPr>
            <p:grpSpPr bwMode="auto">
              <a:xfrm>
                <a:off x="1427" y="3011"/>
                <a:ext cx="100" cy="95"/>
                <a:chOff x="704" y="1880"/>
                <a:chExt cx="136" cy="128"/>
              </a:xfrm>
            </p:grpSpPr>
            <p:sp>
              <p:nvSpPr>
                <p:cNvPr id="69334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 name="Group 609"/>
              <p:cNvGrpSpPr>
                <a:grpSpLocks/>
              </p:cNvGrpSpPr>
              <p:nvPr/>
            </p:nvGrpSpPr>
            <p:grpSpPr bwMode="auto">
              <a:xfrm>
                <a:off x="1332" y="3011"/>
                <a:ext cx="100" cy="95"/>
                <a:chOff x="704" y="1880"/>
                <a:chExt cx="136" cy="128"/>
              </a:xfrm>
            </p:grpSpPr>
            <p:sp>
              <p:nvSpPr>
                <p:cNvPr id="69334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 name="Group 612"/>
              <p:cNvGrpSpPr>
                <a:grpSpLocks/>
              </p:cNvGrpSpPr>
              <p:nvPr/>
            </p:nvGrpSpPr>
            <p:grpSpPr bwMode="auto">
              <a:xfrm>
                <a:off x="1231" y="3011"/>
                <a:ext cx="100" cy="95"/>
                <a:chOff x="704" y="1880"/>
                <a:chExt cx="136" cy="128"/>
              </a:xfrm>
            </p:grpSpPr>
            <p:sp>
              <p:nvSpPr>
                <p:cNvPr id="69333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3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 name="Group 590"/>
            <p:cNvGrpSpPr>
              <a:grpSpLocks/>
            </p:cNvGrpSpPr>
            <p:nvPr/>
          </p:nvGrpSpPr>
          <p:grpSpPr bwMode="auto">
            <a:xfrm rot="-2423775">
              <a:off x="3387576" y="1024350"/>
              <a:ext cx="1402585" cy="190899"/>
              <a:chOff x="1237" y="3011"/>
              <a:chExt cx="796" cy="95"/>
            </a:xfrm>
          </p:grpSpPr>
          <p:grpSp>
            <p:nvGrpSpPr>
              <p:cNvPr id="31" name="Group 591"/>
              <p:cNvGrpSpPr>
                <a:grpSpLocks/>
              </p:cNvGrpSpPr>
              <p:nvPr/>
            </p:nvGrpSpPr>
            <p:grpSpPr bwMode="auto">
              <a:xfrm>
                <a:off x="1926" y="3011"/>
                <a:ext cx="100" cy="95"/>
                <a:chOff x="704" y="1880"/>
                <a:chExt cx="136" cy="128"/>
              </a:xfrm>
            </p:grpSpPr>
            <p:sp>
              <p:nvSpPr>
                <p:cNvPr id="69332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0" name="Group 594"/>
              <p:cNvGrpSpPr>
                <a:grpSpLocks/>
              </p:cNvGrpSpPr>
              <p:nvPr/>
            </p:nvGrpSpPr>
            <p:grpSpPr bwMode="auto">
              <a:xfrm>
                <a:off x="1819" y="3011"/>
                <a:ext cx="100" cy="95"/>
                <a:chOff x="704" y="1880"/>
                <a:chExt cx="136" cy="128"/>
              </a:xfrm>
            </p:grpSpPr>
            <p:sp>
              <p:nvSpPr>
                <p:cNvPr id="69332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1" name="Group 597"/>
              <p:cNvGrpSpPr>
                <a:grpSpLocks/>
              </p:cNvGrpSpPr>
              <p:nvPr/>
            </p:nvGrpSpPr>
            <p:grpSpPr bwMode="auto">
              <a:xfrm>
                <a:off x="1724" y="3011"/>
                <a:ext cx="100" cy="95"/>
                <a:chOff x="704" y="1880"/>
                <a:chExt cx="136" cy="128"/>
              </a:xfrm>
            </p:grpSpPr>
            <p:sp>
              <p:nvSpPr>
                <p:cNvPr id="69332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2" name="Group 600"/>
              <p:cNvGrpSpPr>
                <a:grpSpLocks/>
              </p:cNvGrpSpPr>
              <p:nvPr/>
            </p:nvGrpSpPr>
            <p:grpSpPr bwMode="auto">
              <a:xfrm>
                <a:off x="1623" y="3011"/>
                <a:ext cx="100" cy="95"/>
                <a:chOff x="704" y="1880"/>
                <a:chExt cx="136" cy="128"/>
              </a:xfrm>
            </p:grpSpPr>
            <p:sp>
              <p:nvSpPr>
                <p:cNvPr id="69332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3" name="Group 603"/>
              <p:cNvGrpSpPr>
                <a:grpSpLocks/>
              </p:cNvGrpSpPr>
              <p:nvPr/>
            </p:nvGrpSpPr>
            <p:grpSpPr bwMode="auto">
              <a:xfrm>
                <a:off x="1528" y="3011"/>
                <a:ext cx="100" cy="95"/>
                <a:chOff x="704" y="1880"/>
                <a:chExt cx="136" cy="128"/>
              </a:xfrm>
            </p:grpSpPr>
            <p:sp>
              <p:nvSpPr>
                <p:cNvPr id="69332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5" name="Group 606"/>
              <p:cNvGrpSpPr>
                <a:grpSpLocks/>
              </p:cNvGrpSpPr>
              <p:nvPr/>
            </p:nvGrpSpPr>
            <p:grpSpPr bwMode="auto">
              <a:xfrm>
                <a:off x="1427" y="3011"/>
                <a:ext cx="100" cy="95"/>
                <a:chOff x="704" y="1880"/>
                <a:chExt cx="136" cy="128"/>
              </a:xfrm>
            </p:grpSpPr>
            <p:sp>
              <p:nvSpPr>
                <p:cNvPr id="69331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1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7" name="Group 609"/>
              <p:cNvGrpSpPr>
                <a:grpSpLocks/>
              </p:cNvGrpSpPr>
              <p:nvPr/>
            </p:nvGrpSpPr>
            <p:grpSpPr bwMode="auto">
              <a:xfrm>
                <a:off x="1332" y="3011"/>
                <a:ext cx="100" cy="95"/>
                <a:chOff x="704" y="1880"/>
                <a:chExt cx="136" cy="128"/>
              </a:xfrm>
            </p:grpSpPr>
            <p:sp>
              <p:nvSpPr>
                <p:cNvPr id="69331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1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0" name="Group 612"/>
              <p:cNvGrpSpPr>
                <a:grpSpLocks/>
              </p:cNvGrpSpPr>
              <p:nvPr/>
            </p:nvGrpSpPr>
            <p:grpSpPr bwMode="auto">
              <a:xfrm>
                <a:off x="1231" y="3011"/>
                <a:ext cx="100" cy="95"/>
                <a:chOff x="704" y="1880"/>
                <a:chExt cx="136" cy="128"/>
              </a:xfrm>
            </p:grpSpPr>
            <p:sp>
              <p:nvSpPr>
                <p:cNvPr id="69331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1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11" name="Group 590"/>
            <p:cNvGrpSpPr>
              <a:grpSpLocks/>
            </p:cNvGrpSpPr>
            <p:nvPr/>
          </p:nvGrpSpPr>
          <p:grpSpPr bwMode="auto">
            <a:xfrm rot="-2423775">
              <a:off x="3409349" y="2874921"/>
              <a:ext cx="1402585" cy="190899"/>
              <a:chOff x="1237" y="3011"/>
              <a:chExt cx="796" cy="95"/>
            </a:xfrm>
          </p:grpSpPr>
          <p:grpSp>
            <p:nvGrpSpPr>
              <p:cNvPr id="460813" name="Group 591"/>
              <p:cNvGrpSpPr>
                <a:grpSpLocks/>
              </p:cNvGrpSpPr>
              <p:nvPr/>
            </p:nvGrpSpPr>
            <p:grpSpPr bwMode="auto">
              <a:xfrm>
                <a:off x="1926" y="3011"/>
                <a:ext cx="100" cy="95"/>
                <a:chOff x="704" y="1880"/>
                <a:chExt cx="136" cy="128"/>
              </a:xfrm>
            </p:grpSpPr>
            <p:sp>
              <p:nvSpPr>
                <p:cNvPr id="69330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0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5" name="Group 594"/>
              <p:cNvGrpSpPr>
                <a:grpSpLocks/>
              </p:cNvGrpSpPr>
              <p:nvPr/>
            </p:nvGrpSpPr>
            <p:grpSpPr bwMode="auto">
              <a:xfrm>
                <a:off x="1819" y="3011"/>
                <a:ext cx="100" cy="95"/>
                <a:chOff x="704" y="1880"/>
                <a:chExt cx="136" cy="128"/>
              </a:xfrm>
            </p:grpSpPr>
            <p:sp>
              <p:nvSpPr>
                <p:cNvPr id="69330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0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8" name="Group 597"/>
              <p:cNvGrpSpPr>
                <a:grpSpLocks/>
              </p:cNvGrpSpPr>
              <p:nvPr/>
            </p:nvGrpSpPr>
            <p:grpSpPr bwMode="auto">
              <a:xfrm>
                <a:off x="1724" y="3011"/>
                <a:ext cx="100" cy="95"/>
                <a:chOff x="704" y="1880"/>
                <a:chExt cx="136" cy="128"/>
              </a:xfrm>
            </p:grpSpPr>
            <p:sp>
              <p:nvSpPr>
                <p:cNvPr id="69330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0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9" name="Group 600"/>
              <p:cNvGrpSpPr>
                <a:grpSpLocks/>
              </p:cNvGrpSpPr>
              <p:nvPr/>
            </p:nvGrpSpPr>
            <p:grpSpPr bwMode="auto">
              <a:xfrm>
                <a:off x="1623" y="3011"/>
                <a:ext cx="100" cy="95"/>
                <a:chOff x="704" y="1880"/>
                <a:chExt cx="136" cy="128"/>
              </a:xfrm>
            </p:grpSpPr>
            <p:sp>
              <p:nvSpPr>
                <p:cNvPr id="69329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0" name="Group 603"/>
              <p:cNvGrpSpPr>
                <a:grpSpLocks/>
              </p:cNvGrpSpPr>
              <p:nvPr/>
            </p:nvGrpSpPr>
            <p:grpSpPr bwMode="auto">
              <a:xfrm>
                <a:off x="1528" y="3011"/>
                <a:ext cx="100" cy="95"/>
                <a:chOff x="704" y="1880"/>
                <a:chExt cx="136" cy="128"/>
              </a:xfrm>
            </p:grpSpPr>
            <p:sp>
              <p:nvSpPr>
                <p:cNvPr id="69329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1" name="Group 606"/>
              <p:cNvGrpSpPr>
                <a:grpSpLocks/>
              </p:cNvGrpSpPr>
              <p:nvPr/>
            </p:nvGrpSpPr>
            <p:grpSpPr bwMode="auto">
              <a:xfrm>
                <a:off x="1427" y="3011"/>
                <a:ext cx="100" cy="95"/>
                <a:chOff x="704" y="1880"/>
                <a:chExt cx="136" cy="128"/>
              </a:xfrm>
            </p:grpSpPr>
            <p:sp>
              <p:nvSpPr>
                <p:cNvPr id="69329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2" name="Group 609"/>
              <p:cNvGrpSpPr>
                <a:grpSpLocks/>
              </p:cNvGrpSpPr>
              <p:nvPr/>
            </p:nvGrpSpPr>
            <p:grpSpPr bwMode="auto">
              <a:xfrm>
                <a:off x="1332" y="3011"/>
                <a:ext cx="100" cy="95"/>
                <a:chOff x="704" y="1880"/>
                <a:chExt cx="136" cy="128"/>
              </a:xfrm>
            </p:grpSpPr>
            <p:sp>
              <p:nvSpPr>
                <p:cNvPr id="69329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4" name="Group 612"/>
              <p:cNvGrpSpPr>
                <a:grpSpLocks/>
              </p:cNvGrpSpPr>
              <p:nvPr/>
            </p:nvGrpSpPr>
            <p:grpSpPr bwMode="auto">
              <a:xfrm>
                <a:off x="1231" y="3011"/>
                <a:ext cx="100" cy="95"/>
                <a:chOff x="704" y="1880"/>
                <a:chExt cx="136" cy="128"/>
              </a:xfrm>
            </p:grpSpPr>
            <p:sp>
              <p:nvSpPr>
                <p:cNvPr id="69329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26" name="Group 590"/>
            <p:cNvGrpSpPr>
              <a:grpSpLocks/>
            </p:cNvGrpSpPr>
            <p:nvPr/>
          </p:nvGrpSpPr>
          <p:grpSpPr bwMode="auto">
            <a:xfrm rot="-2423775">
              <a:off x="3463778" y="4660179"/>
              <a:ext cx="1402585" cy="190899"/>
              <a:chOff x="1237" y="3011"/>
              <a:chExt cx="796" cy="95"/>
            </a:xfrm>
          </p:grpSpPr>
          <p:grpSp>
            <p:nvGrpSpPr>
              <p:cNvPr id="460829" name="Group 591"/>
              <p:cNvGrpSpPr>
                <a:grpSpLocks/>
              </p:cNvGrpSpPr>
              <p:nvPr/>
            </p:nvGrpSpPr>
            <p:grpSpPr bwMode="auto">
              <a:xfrm>
                <a:off x="1926" y="3011"/>
                <a:ext cx="100" cy="95"/>
                <a:chOff x="704" y="1880"/>
                <a:chExt cx="136" cy="128"/>
              </a:xfrm>
            </p:grpSpPr>
            <p:sp>
              <p:nvSpPr>
                <p:cNvPr id="69328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8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0" name="Group 594"/>
              <p:cNvGrpSpPr>
                <a:grpSpLocks/>
              </p:cNvGrpSpPr>
              <p:nvPr/>
            </p:nvGrpSpPr>
            <p:grpSpPr bwMode="auto">
              <a:xfrm>
                <a:off x="1819" y="3011"/>
                <a:ext cx="100" cy="95"/>
                <a:chOff x="704" y="1880"/>
                <a:chExt cx="136" cy="128"/>
              </a:xfrm>
            </p:grpSpPr>
            <p:sp>
              <p:nvSpPr>
                <p:cNvPr id="69327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1" name="Group 597"/>
              <p:cNvGrpSpPr>
                <a:grpSpLocks/>
              </p:cNvGrpSpPr>
              <p:nvPr/>
            </p:nvGrpSpPr>
            <p:grpSpPr bwMode="auto">
              <a:xfrm>
                <a:off x="1724" y="3011"/>
                <a:ext cx="100" cy="95"/>
                <a:chOff x="704" y="1880"/>
                <a:chExt cx="136" cy="128"/>
              </a:xfrm>
            </p:grpSpPr>
            <p:sp>
              <p:nvSpPr>
                <p:cNvPr id="69327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2" name="Group 600"/>
              <p:cNvGrpSpPr>
                <a:grpSpLocks/>
              </p:cNvGrpSpPr>
              <p:nvPr/>
            </p:nvGrpSpPr>
            <p:grpSpPr bwMode="auto">
              <a:xfrm>
                <a:off x="1623" y="3011"/>
                <a:ext cx="100" cy="95"/>
                <a:chOff x="704" y="1880"/>
                <a:chExt cx="136" cy="128"/>
              </a:xfrm>
            </p:grpSpPr>
            <p:sp>
              <p:nvSpPr>
                <p:cNvPr id="69327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3" name="Group 603"/>
              <p:cNvGrpSpPr>
                <a:grpSpLocks/>
              </p:cNvGrpSpPr>
              <p:nvPr/>
            </p:nvGrpSpPr>
            <p:grpSpPr bwMode="auto">
              <a:xfrm>
                <a:off x="1528" y="3011"/>
                <a:ext cx="100" cy="95"/>
                <a:chOff x="704" y="1880"/>
                <a:chExt cx="136" cy="128"/>
              </a:xfrm>
            </p:grpSpPr>
            <p:sp>
              <p:nvSpPr>
                <p:cNvPr id="69327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4" name="Group 606"/>
              <p:cNvGrpSpPr>
                <a:grpSpLocks/>
              </p:cNvGrpSpPr>
              <p:nvPr/>
            </p:nvGrpSpPr>
            <p:grpSpPr bwMode="auto">
              <a:xfrm>
                <a:off x="1427" y="3011"/>
                <a:ext cx="100" cy="95"/>
                <a:chOff x="704" y="1880"/>
                <a:chExt cx="136" cy="128"/>
              </a:xfrm>
            </p:grpSpPr>
            <p:sp>
              <p:nvSpPr>
                <p:cNvPr id="69327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5" name="Group 609"/>
              <p:cNvGrpSpPr>
                <a:grpSpLocks/>
              </p:cNvGrpSpPr>
              <p:nvPr/>
            </p:nvGrpSpPr>
            <p:grpSpPr bwMode="auto">
              <a:xfrm>
                <a:off x="1332" y="3011"/>
                <a:ext cx="100" cy="95"/>
                <a:chOff x="704" y="1880"/>
                <a:chExt cx="136" cy="128"/>
              </a:xfrm>
            </p:grpSpPr>
            <p:sp>
              <p:nvSpPr>
                <p:cNvPr id="69326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6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6" name="Group 612"/>
              <p:cNvGrpSpPr>
                <a:grpSpLocks/>
              </p:cNvGrpSpPr>
              <p:nvPr/>
            </p:nvGrpSpPr>
            <p:grpSpPr bwMode="auto">
              <a:xfrm>
                <a:off x="1231" y="3011"/>
                <a:ext cx="100" cy="95"/>
                <a:chOff x="704" y="1880"/>
                <a:chExt cx="136" cy="128"/>
              </a:xfrm>
            </p:grpSpPr>
            <p:sp>
              <p:nvSpPr>
                <p:cNvPr id="69326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6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37" name="Group 590"/>
            <p:cNvGrpSpPr>
              <a:grpSpLocks/>
            </p:cNvGrpSpPr>
            <p:nvPr/>
          </p:nvGrpSpPr>
          <p:grpSpPr bwMode="auto">
            <a:xfrm rot="-2423775">
              <a:off x="5140175" y="1160422"/>
              <a:ext cx="1402585" cy="190899"/>
              <a:chOff x="1237" y="3011"/>
              <a:chExt cx="796" cy="95"/>
            </a:xfrm>
          </p:grpSpPr>
          <p:grpSp>
            <p:nvGrpSpPr>
              <p:cNvPr id="460838" name="Group 591"/>
              <p:cNvGrpSpPr>
                <a:grpSpLocks/>
              </p:cNvGrpSpPr>
              <p:nvPr/>
            </p:nvGrpSpPr>
            <p:grpSpPr bwMode="auto">
              <a:xfrm>
                <a:off x="1926" y="3011"/>
                <a:ext cx="100" cy="95"/>
                <a:chOff x="704" y="1880"/>
                <a:chExt cx="136" cy="128"/>
              </a:xfrm>
            </p:grpSpPr>
            <p:sp>
              <p:nvSpPr>
                <p:cNvPr id="69325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9" name="Group 594"/>
              <p:cNvGrpSpPr>
                <a:grpSpLocks/>
              </p:cNvGrpSpPr>
              <p:nvPr/>
            </p:nvGrpSpPr>
            <p:grpSpPr bwMode="auto">
              <a:xfrm>
                <a:off x="1819" y="3011"/>
                <a:ext cx="100" cy="95"/>
                <a:chOff x="704" y="1880"/>
                <a:chExt cx="136" cy="128"/>
              </a:xfrm>
            </p:grpSpPr>
            <p:sp>
              <p:nvSpPr>
                <p:cNvPr id="69325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6" name="Group 597"/>
              <p:cNvGrpSpPr>
                <a:grpSpLocks/>
              </p:cNvGrpSpPr>
              <p:nvPr/>
            </p:nvGrpSpPr>
            <p:grpSpPr bwMode="auto">
              <a:xfrm>
                <a:off x="1724" y="3011"/>
                <a:ext cx="100" cy="95"/>
                <a:chOff x="704" y="1880"/>
                <a:chExt cx="136" cy="128"/>
              </a:xfrm>
            </p:grpSpPr>
            <p:sp>
              <p:nvSpPr>
                <p:cNvPr id="69325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7" name="Group 600"/>
              <p:cNvGrpSpPr>
                <a:grpSpLocks/>
              </p:cNvGrpSpPr>
              <p:nvPr/>
            </p:nvGrpSpPr>
            <p:grpSpPr bwMode="auto">
              <a:xfrm>
                <a:off x="1623" y="3011"/>
                <a:ext cx="100" cy="95"/>
                <a:chOff x="704" y="1880"/>
                <a:chExt cx="136" cy="128"/>
              </a:xfrm>
            </p:grpSpPr>
            <p:sp>
              <p:nvSpPr>
                <p:cNvPr id="69325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8" name="Group 603"/>
              <p:cNvGrpSpPr>
                <a:grpSpLocks/>
              </p:cNvGrpSpPr>
              <p:nvPr/>
            </p:nvGrpSpPr>
            <p:grpSpPr bwMode="auto">
              <a:xfrm>
                <a:off x="1528" y="3011"/>
                <a:ext cx="100" cy="95"/>
                <a:chOff x="704" y="1880"/>
                <a:chExt cx="136" cy="128"/>
              </a:xfrm>
            </p:grpSpPr>
            <p:sp>
              <p:nvSpPr>
                <p:cNvPr id="69324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4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9" name="Group 606"/>
              <p:cNvGrpSpPr>
                <a:grpSpLocks/>
              </p:cNvGrpSpPr>
              <p:nvPr/>
            </p:nvGrpSpPr>
            <p:grpSpPr bwMode="auto">
              <a:xfrm>
                <a:off x="1427" y="3011"/>
                <a:ext cx="100" cy="95"/>
                <a:chOff x="704" y="1880"/>
                <a:chExt cx="136" cy="128"/>
              </a:xfrm>
            </p:grpSpPr>
            <p:sp>
              <p:nvSpPr>
                <p:cNvPr id="46182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2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60" name="Group 609"/>
              <p:cNvGrpSpPr>
                <a:grpSpLocks/>
              </p:cNvGrpSpPr>
              <p:nvPr/>
            </p:nvGrpSpPr>
            <p:grpSpPr bwMode="auto">
              <a:xfrm>
                <a:off x="1332" y="3011"/>
                <a:ext cx="100" cy="95"/>
                <a:chOff x="704" y="1880"/>
                <a:chExt cx="136" cy="128"/>
              </a:xfrm>
            </p:grpSpPr>
            <p:sp>
              <p:nvSpPr>
                <p:cNvPr id="46182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2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61" name="Group 612"/>
              <p:cNvGrpSpPr>
                <a:grpSpLocks/>
              </p:cNvGrpSpPr>
              <p:nvPr/>
            </p:nvGrpSpPr>
            <p:grpSpPr bwMode="auto">
              <a:xfrm>
                <a:off x="1231" y="3011"/>
                <a:ext cx="100" cy="95"/>
                <a:chOff x="704" y="1880"/>
                <a:chExt cx="136" cy="128"/>
              </a:xfrm>
            </p:grpSpPr>
            <p:sp>
              <p:nvSpPr>
                <p:cNvPr id="46181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1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62" name="Group 590"/>
            <p:cNvGrpSpPr>
              <a:grpSpLocks/>
            </p:cNvGrpSpPr>
            <p:nvPr/>
          </p:nvGrpSpPr>
          <p:grpSpPr bwMode="auto">
            <a:xfrm rot="-2423775">
              <a:off x="5161948" y="3010993"/>
              <a:ext cx="1402585" cy="190899"/>
              <a:chOff x="1237" y="3011"/>
              <a:chExt cx="796" cy="95"/>
            </a:xfrm>
          </p:grpSpPr>
          <p:grpSp>
            <p:nvGrpSpPr>
              <p:cNvPr id="460863" name="Group 591"/>
              <p:cNvGrpSpPr>
                <a:grpSpLocks/>
              </p:cNvGrpSpPr>
              <p:nvPr/>
            </p:nvGrpSpPr>
            <p:grpSpPr bwMode="auto">
              <a:xfrm>
                <a:off x="1926" y="3011"/>
                <a:ext cx="100" cy="95"/>
                <a:chOff x="704" y="1880"/>
                <a:chExt cx="136" cy="128"/>
              </a:xfrm>
            </p:grpSpPr>
            <p:sp>
              <p:nvSpPr>
                <p:cNvPr id="46180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0" name="Group 594"/>
              <p:cNvGrpSpPr>
                <a:grpSpLocks/>
              </p:cNvGrpSpPr>
              <p:nvPr/>
            </p:nvGrpSpPr>
            <p:grpSpPr bwMode="auto">
              <a:xfrm>
                <a:off x="1819" y="3011"/>
                <a:ext cx="100" cy="95"/>
                <a:chOff x="704" y="1880"/>
                <a:chExt cx="136" cy="128"/>
              </a:xfrm>
            </p:grpSpPr>
            <p:sp>
              <p:nvSpPr>
                <p:cNvPr id="46180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1" name="Group 597"/>
              <p:cNvGrpSpPr>
                <a:grpSpLocks/>
              </p:cNvGrpSpPr>
              <p:nvPr/>
            </p:nvGrpSpPr>
            <p:grpSpPr bwMode="auto">
              <a:xfrm>
                <a:off x="1724" y="3011"/>
                <a:ext cx="100" cy="95"/>
                <a:chOff x="704" y="1880"/>
                <a:chExt cx="136" cy="128"/>
              </a:xfrm>
            </p:grpSpPr>
            <p:sp>
              <p:nvSpPr>
                <p:cNvPr id="46180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2" name="Group 600"/>
              <p:cNvGrpSpPr>
                <a:grpSpLocks/>
              </p:cNvGrpSpPr>
              <p:nvPr/>
            </p:nvGrpSpPr>
            <p:grpSpPr bwMode="auto">
              <a:xfrm>
                <a:off x="1623" y="3011"/>
                <a:ext cx="100" cy="95"/>
                <a:chOff x="704" y="1880"/>
                <a:chExt cx="136" cy="128"/>
              </a:xfrm>
            </p:grpSpPr>
            <p:sp>
              <p:nvSpPr>
                <p:cNvPr id="46180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3" name="Group 603"/>
              <p:cNvGrpSpPr>
                <a:grpSpLocks/>
              </p:cNvGrpSpPr>
              <p:nvPr/>
            </p:nvGrpSpPr>
            <p:grpSpPr bwMode="auto">
              <a:xfrm>
                <a:off x="1528" y="3011"/>
                <a:ext cx="100" cy="95"/>
                <a:chOff x="704" y="1880"/>
                <a:chExt cx="136" cy="128"/>
              </a:xfrm>
            </p:grpSpPr>
            <p:sp>
              <p:nvSpPr>
                <p:cNvPr id="46180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4" name="Group 606"/>
              <p:cNvGrpSpPr>
                <a:grpSpLocks/>
              </p:cNvGrpSpPr>
              <p:nvPr/>
            </p:nvGrpSpPr>
            <p:grpSpPr bwMode="auto">
              <a:xfrm>
                <a:off x="1427" y="3011"/>
                <a:ext cx="100" cy="95"/>
                <a:chOff x="704" y="1880"/>
                <a:chExt cx="136" cy="128"/>
              </a:xfrm>
            </p:grpSpPr>
            <p:sp>
              <p:nvSpPr>
                <p:cNvPr id="46179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9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5" name="Group 609"/>
              <p:cNvGrpSpPr>
                <a:grpSpLocks/>
              </p:cNvGrpSpPr>
              <p:nvPr/>
            </p:nvGrpSpPr>
            <p:grpSpPr bwMode="auto">
              <a:xfrm>
                <a:off x="1332" y="3011"/>
                <a:ext cx="100" cy="95"/>
                <a:chOff x="704" y="1880"/>
                <a:chExt cx="136" cy="128"/>
              </a:xfrm>
            </p:grpSpPr>
            <p:sp>
              <p:nvSpPr>
                <p:cNvPr id="46179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9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6" name="Group 612"/>
              <p:cNvGrpSpPr>
                <a:grpSpLocks/>
              </p:cNvGrpSpPr>
              <p:nvPr/>
            </p:nvGrpSpPr>
            <p:grpSpPr bwMode="auto">
              <a:xfrm>
                <a:off x="1231" y="3011"/>
                <a:ext cx="100" cy="95"/>
                <a:chOff x="704" y="1880"/>
                <a:chExt cx="136" cy="128"/>
              </a:xfrm>
            </p:grpSpPr>
            <p:sp>
              <p:nvSpPr>
                <p:cNvPr id="46179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9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87" name="Group 590"/>
            <p:cNvGrpSpPr>
              <a:grpSpLocks/>
            </p:cNvGrpSpPr>
            <p:nvPr/>
          </p:nvGrpSpPr>
          <p:grpSpPr bwMode="auto">
            <a:xfrm rot="-2423775">
              <a:off x="5216377" y="4796251"/>
              <a:ext cx="1402585" cy="190899"/>
              <a:chOff x="1237" y="3011"/>
              <a:chExt cx="796" cy="95"/>
            </a:xfrm>
          </p:grpSpPr>
          <p:grpSp>
            <p:nvGrpSpPr>
              <p:cNvPr id="460904" name="Group 591"/>
              <p:cNvGrpSpPr>
                <a:grpSpLocks/>
              </p:cNvGrpSpPr>
              <p:nvPr/>
            </p:nvGrpSpPr>
            <p:grpSpPr bwMode="auto">
              <a:xfrm>
                <a:off x="1926" y="3011"/>
                <a:ext cx="100" cy="95"/>
                <a:chOff x="704" y="1880"/>
                <a:chExt cx="136" cy="128"/>
              </a:xfrm>
            </p:grpSpPr>
            <p:sp>
              <p:nvSpPr>
                <p:cNvPr id="46178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8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5" name="Group 594"/>
              <p:cNvGrpSpPr>
                <a:grpSpLocks/>
              </p:cNvGrpSpPr>
              <p:nvPr/>
            </p:nvGrpSpPr>
            <p:grpSpPr bwMode="auto">
              <a:xfrm>
                <a:off x="1819" y="3011"/>
                <a:ext cx="100" cy="95"/>
                <a:chOff x="704" y="1880"/>
                <a:chExt cx="136" cy="128"/>
              </a:xfrm>
            </p:grpSpPr>
            <p:sp>
              <p:nvSpPr>
                <p:cNvPr id="46178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8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6" name="Group 597"/>
              <p:cNvGrpSpPr>
                <a:grpSpLocks/>
              </p:cNvGrpSpPr>
              <p:nvPr/>
            </p:nvGrpSpPr>
            <p:grpSpPr bwMode="auto">
              <a:xfrm>
                <a:off x="1724" y="3011"/>
                <a:ext cx="100" cy="95"/>
                <a:chOff x="704" y="1880"/>
                <a:chExt cx="136" cy="128"/>
              </a:xfrm>
            </p:grpSpPr>
            <p:sp>
              <p:nvSpPr>
                <p:cNvPr id="46178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8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7" name="Group 600"/>
              <p:cNvGrpSpPr>
                <a:grpSpLocks/>
              </p:cNvGrpSpPr>
              <p:nvPr/>
            </p:nvGrpSpPr>
            <p:grpSpPr bwMode="auto">
              <a:xfrm>
                <a:off x="1623" y="3011"/>
                <a:ext cx="100" cy="95"/>
                <a:chOff x="704" y="1880"/>
                <a:chExt cx="136" cy="128"/>
              </a:xfrm>
            </p:grpSpPr>
            <p:sp>
              <p:nvSpPr>
                <p:cNvPr id="46177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8" name="Group 603"/>
              <p:cNvGrpSpPr>
                <a:grpSpLocks/>
              </p:cNvGrpSpPr>
              <p:nvPr/>
            </p:nvGrpSpPr>
            <p:grpSpPr bwMode="auto">
              <a:xfrm>
                <a:off x="1528" y="3011"/>
                <a:ext cx="100" cy="95"/>
                <a:chOff x="704" y="1880"/>
                <a:chExt cx="136" cy="128"/>
              </a:xfrm>
            </p:grpSpPr>
            <p:sp>
              <p:nvSpPr>
                <p:cNvPr id="46177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9" name="Group 606"/>
              <p:cNvGrpSpPr>
                <a:grpSpLocks/>
              </p:cNvGrpSpPr>
              <p:nvPr/>
            </p:nvGrpSpPr>
            <p:grpSpPr bwMode="auto">
              <a:xfrm>
                <a:off x="1427" y="3011"/>
                <a:ext cx="100" cy="95"/>
                <a:chOff x="704" y="1880"/>
                <a:chExt cx="136" cy="128"/>
              </a:xfrm>
            </p:grpSpPr>
            <p:sp>
              <p:nvSpPr>
                <p:cNvPr id="46177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10" name="Group 609"/>
              <p:cNvGrpSpPr>
                <a:grpSpLocks/>
              </p:cNvGrpSpPr>
              <p:nvPr/>
            </p:nvGrpSpPr>
            <p:grpSpPr bwMode="auto">
              <a:xfrm>
                <a:off x="1332" y="3011"/>
                <a:ext cx="100" cy="95"/>
                <a:chOff x="704" y="1880"/>
                <a:chExt cx="136" cy="128"/>
              </a:xfrm>
            </p:grpSpPr>
            <p:sp>
              <p:nvSpPr>
                <p:cNvPr id="46177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11" name="Group 612"/>
              <p:cNvGrpSpPr>
                <a:grpSpLocks/>
              </p:cNvGrpSpPr>
              <p:nvPr/>
            </p:nvGrpSpPr>
            <p:grpSpPr bwMode="auto">
              <a:xfrm>
                <a:off x="1231" y="3011"/>
                <a:ext cx="100" cy="95"/>
                <a:chOff x="704" y="1880"/>
                <a:chExt cx="136" cy="128"/>
              </a:xfrm>
            </p:grpSpPr>
            <p:sp>
              <p:nvSpPr>
                <p:cNvPr id="46177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928" name="Group 590"/>
            <p:cNvGrpSpPr>
              <a:grpSpLocks/>
            </p:cNvGrpSpPr>
            <p:nvPr/>
          </p:nvGrpSpPr>
          <p:grpSpPr bwMode="auto">
            <a:xfrm rot="-2423775">
              <a:off x="7023403" y="1149537"/>
              <a:ext cx="1402585" cy="190899"/>
              <a:chOff x="1237" y="3011"/>
              <a:chExt cx="796" cy="95"/>
            </a:xfrm>
          </p:grpSpPr>
          <p:grpSp>
            <p:nvGrpSpPr>
              <p:cNvPr id="460929" name="Group 591"/>
              <p:cNvGrpSpPr>
                <a:grpSpLocks/>
              </p:cNvGrpSpPr>
              <p:nvPr/>
            </p:nvGrpSpPr>
            <p:grpSpPr bwMode="auto">
              <a:xfrm>
                <a:off x="1926" y="3011"/>
                <a:ext cx="100" cy="95"/>
                <a:chOff x="704" y="1880"/>
                <a:chExt cx="136" cy="128"/>
              </a:xfrm>
            </p:grpSpPr>
            <p:sp>
              <p:nvSpPr>
                <p:cNvPr id="46176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6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0" name="Group 594"/>
              <p:cNvGrpSpPr>
                <a:grpSpLocks/>
              </p:cNvGrpSpPr>
              <p:nvPr/>
            </p:nvGrpSpPr>
            <p:grpSpPr bwMode="auto">
              <a:xfrm>
                <a:off x="1819" y="3011"/>
                <a:ext cx="100" cy="95"/>
                <a:chOff x="704" y="1880"/>
                <a:chExt cx="136" cy="128"/>
              </a:xfrm>
            </p:grpSpPr>
            <p:sp>
              <p:nvSpPr>
                <p:cNvPr id="46175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1" name="Group 597"/>
              <p:cNvGrpSpPr>
                <a:grpSpLocks/>
              </p:cNvGrpSpPr>
              <p:nvPr/>
            </p:nvGrpSpPr>
            <p:grpSpPr bwMode="auto">
              <a:xfrm>
                <a:off x="1724" y="3011"/>
                <a:ext cx="100" cy="95"/>
                <a:chOff x="704" y="1880"/>
                <a:chExt cx="136" cy="128"/>
              </a:xfrm>
            </p:grpSpPr>
            <p:sp>
              <p:nvSpPr>
                <p:cNvPr id="46175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2" name="Group 600"/>
              <p:cNvGrpSpPr>
                <a:grpSpLocks/>
              </p:cNvGrpSpPr>
              <p:nvPr/>
            </p:nvGrpSpPr>
            <p:grpSpPr bwMode="auto">
              <a:xfrm>
                <a:off x="1623" y="3011"/>
                <a:ext cx="100" cy="95"/>
                <a:chOff x="704" y="1880"/>
                <a:chExt cx="136" cy="128"/>
              </a:xfrm>
            </p:grpSpPr>
            <p:sp>
              <p:nvSpPr>
                <p:cNvPr id="46175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3" name="Group 603"/>
              <p:cNvGrpSpPr>
                <a:grpSpLocks/>
              </p:cNvGrpSpPr>
              <p:nvPr/>
            </p:nvGrpSpPr>
            <p:grpSpPr bwMode="auto">
              <a:xfrm>
                <a:off x="1528" y="3011"/>
                <a:ext cx="100" cy="95"/>
                <a:chOff x="704" y="1880"/>
                <a:chExt cx="136" cy="128"/>
              </a:xfrm>
            </p:grpSpPr>
            <p:sp>
              <p:nvSpPr>
                <p:cNvPr id="46175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4" name="Group 606"/>
              <p:cNvGrpSpPr>
                <a:grpSpLocks/>
              </p:cNvGrpSpPr>
              <p:nvPr/>
            </p:nvGrpSpPr>
            <p:grpSpPr bwMode="auto">
              <a:xfrm>
                <a:off x="1427" y="3011"/>
                <a:ext cx="100" cy="95"/>
                <a:chOff x="704" y="1880"/>
                <a:chExt cx="136" cy="128"/>
              </a:xfrm>
            </p:grpSpPr>
            <p:sp>
              <p:nvSpPr>
                <p:cNvPr id="46175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5" name="Group 609"/>
              <p:cNvGrpSpPr>
                <a:grpSpLocks/>
              </p:cNvGrpSpPr>
              <p:nvPr/>
            </p:nvGrpSpPr>
            <p:grpSpPr bwMode="auto">
              <a:xfrm>
                <a:off x="1332" y="3011"/>
                <a:ext cx="100" cy="95"/>
                <a:chOff x="704" y="1880"/>
                <a:chExt cx="136" cy="128"/>
              </a:xfrm>
            </p:grpSpPr>
            <p:sp>
              <p:nvSpPr>
                <p:cNvPr id="46174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4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2" name="Group 612"/>
              <p:cNvGrpSpPr>
                <a:grpSpLocks/>
              </p:cNvGrpSpPr>
              <p:nvPr/>
            </p:nvGrpSpPr>
            <p:grpSpPr bwMode="auto">
              <a:xfrm>
                <a:off x="1231" y="3011"/>
                <a:ext cx="100" cy="95"/>
                <a:chOff x="704" y="1880"/>
                <a:chExt cx="136" cy="128"/>
              </a:xfrm>
            </p:grpSpPr>
            <p:sp>
              <p:nvSpPr>
                <p:cNvPr id="46174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4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953" name="Group 590"/>
            <p:cNvGrpSpPr>
              <a:grpSpLocks/>
            </p:cNvGrpSpPr>
            <p:nvPr/>
          </p:nvGrpSpPr>
          <p:grpSpPr bwMode="auto">
            <a:xfrm rot="-2423775">
              <a:off x="7045176" y="3000108"/>
              <a:ext cx="1402585" cy="190899"/>
              <a:chOff x="1237" y="3011"/>
              <a:chExt cx="796" cy="95"/>
            </a:xfrm>
          </p:grpSpPr>
          <p:grpSp>
            <p:nvGrpSpPr>
              <p:cNvPr id="460954" name="Group 591"/>
              <p:cNvGrpSpPr>
                <a:grpSpLocks/>
              </p:cNvGrpSpPr>
              <p:nvPr/>
            </p:nvGrpSpPr>
            <p:grpSpPr bwMode="auto">
              <a:xfrm>
                <a:off x="1926" y="3011"/>
                <a:ext cx="100" cy="95"/>
                <a:chOff x="704" y="1880"/>
                <a:chExt cx="136" cy="128"/>
              </a:xfrm>
            </p:grpSpPr>
            <p:sp>
              <p:nvSpPr>
                <p:cNvPr id="46173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5" name="Group 594"/>
              <p:cNvGrpSpPr>
                <a:grpSpLocks/>
              </p:cNvGrpSpPr>
              <p:nvPr/>
            </p:nvGrpSpPr>
            <p:grpSpPr bwMode="auto">
              <a:xfrm>
                <a:off x="1819" y="3011"/>
                <a:ext cx="100" cy="95"/>
                <a:chOff x="704" y="1880"/>
                <a:chExt cx="136" cy="128"/>
              </a:xfrm>
            </p:grpSpPr>
            <p:sp>
              <p:nvSpPr>
                <p:cNvPr id="46173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6" name="Group 597"/>
              <p:cNvGrpSpPr>
                <a:grpSpLocks/>
              </p:cNvGrpSpPr>
              <p:nvPr/>
            </p:nvGrpSpPr>
            <p:grpSpPr bwMode="auto">
              <a:xfrm>
                <a:off x="1724" y="3011"/>
                <a:ext cx="100" cy="95"/>
                <a:chOff x="704" y="1880"/>
                <a:chExt cx="136" cy="128"/>
              </a:xfrm>
            </p:grpSpPr>
            <p:sp>
              <p:nvSpPr>
                <p:cNvPr id="46173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7" name="Group 600"/>
              <p:cNvGrpSpPr>
                <a:grpSpLocks/>
              </p:cNvGrpSpPr>
              <p:nvPr/>
            </p:nvGrpSpPr>
            <p:grpSpPr bwMode="auto">
              <a:xfrm>
                <a:off x="1623" y="3011"/>
                <a:ext cx="100" cy="95"/>
                <a:chOff x="704" y="1880"/>
                <a:chExt cx="136" cy="128"/>
              </a:xfrm>
            </p:grpSpPr>
            <p:sp>
              <p:nvSpPr>
                <p:cNvPr id="46173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8" name="Group 603"/>
              <p:cNvGrpSpPr>
                <a:grpSpLocks/>
              </p:cNvGrpSpPr>
              <p:nvPr/>
            </p:nvGrpSpPr>
            <p:grpSpPr bwMode="auto">
              <a:xfrm>
                <a:off x="1528" y="3011"/>
                <a:ext cx="100" cy="95"/>
                <a:chOff x="704" y="1880"/>
                <a:chExt cx="136" cy="128"/>
              </a:xfrm>
            </p:grpSpPr>
            <p:sp>
              <p:nvSpPr>
                <p:cNvPr id="46172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9" name="Group 606"/>
              <p:cNvGrpSpPr>
                <a:grpSpLocks/>
              </p:cNvGrpSpPr>
              <p:nvPr/>
            </p:nvGrpSpPr>
            <p:grpSpPr bwMode="auto">
              <a:xfrm>
                <a:off x="1427" y="3011"/>
                <a:ext cx="100" cy="95"/>
                <a:chOff x="704" y="1880"/>
                <a:chExt cx="136" cy="128"/>
              </a:xfrm>
            </p:grpSpPr>
            <p:sp>
              <p:nvSpPr>
                <p:cNvPr id="46172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76" name="Group 609"/>
              <p:cNvGrpSpPr>
                <a:grpSpLocks/>
              </p:cNvGrpSpPr>
              <p:nvPr/>
            </p:nvGrpSpPr>
            <p:grpSpPr bwMode="auto">
              <a:xfrm>
                <a:off x="1332" y="3011"/>
                <a:ext cx="100" cy="95"/>
                <a:chOff x="704" y="1880"/>
                <a:chExt cx="136" cy="128"/>
              </a:xfrm>
            </p:grpSpPr>
            <p:sp>
              <p:nvSpPr>
                <p:cNvPr id="46172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77" name="Group 612"/>
              <p:cNvGrpSpPr>
                <a:grpSpLocks/>
              </p:cNvGrpSpPr>
              <p:nvPr/>
            </p:nvGrpSpPr>
            <p:grpSpPr bwMode="auto">
              <a:xfrm>
                <a:off x="1231" y="3011"/>
                <a:ext cx="100" cy="95"/>
                <a:chOff x="704" y="1880"/>
                <a:chExt cx="136" cy="128"/>
              </a:xfrm>
            </p:grpSpPr>
            <p:sp>
              <p:nvSpPr>
                <p:cNvPr id="46172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978" name="Group 590"/>
            <p:cNvGrpSpPr>
              <a:grpSpLocks/>
            </p:cNvGrpSpPr>
            <p:nvPr/>
          </p:nvGrpSpPr>
          <p:grpSpPr bwMode="auto">
            <a:xfrm rot="-2423775">
              <a:off x="7099605" y="4785366"/>
              <a:ext cx="1402585" cy="190899"/>
              <a:chOff x="1237" y="3011"/>
              <a:chExt cx="796" cy="95"/>
            </a:xfrm>
          </p:grpSpPr>
          <p:grpSp>
            <p:nvGrpSpPr>
              <p:cNvPr id="460979" name="Group 591"/>
              <p:cNvGrpSpPr>
                <a:grpSpLocks/>
              </p:cNvGrpSpPr>
              <p:nvPr/>
            </p:nvGrpSpPr>
            <p:grpSpPr bwMode="auto">
              <a:xfrm>
                <a:off x="1926" y="3011"/>
                <a:ext cx="100" cy="95"/>
                <a:chOff x="704" y="1880"/>
                <a:chExt cx="136" cy="128"/>
              </a:xfrm>
            </p:grpSpPr>
            <p:sp>
              <p:nvSpPr>
                <p:cNvPr id="46171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1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0" name="Group 594"/>
              <p:cNvGrpSpPr>
                <a:grpSpLocks/>
              </p:cNvGrpSpPr>
              <p:nvPr/>
            </p:nvGrpSpPr>
            <p:grpSpPr bwMode="auto">
              <a:xfrm>
                <a:off x="1819" y="3011"/>
                <a:ext cx="100" cy="95"/>
                <a:chOff x="704" y="1880"/>
                <a:chExt cx="136" cy="128"/>
              </a:xfrm>
            </p:grpSpPr>
            <p:sp>
              <p:nvSpPr>
                <p:cNvPr id="46171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1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1" name="Group 597"/>
              <p:cNvGrpSpPr>
                <a:grpSpLocks/>
              </p:cNvGrpSpPr>
              <p:nvPr/>
            </p:nvGrpSpPr>
            <p:grpSpPr bwMode="auto">
              <a:xfrm>
                <a:off x="1724" y="3011"/>
                <a:ext cx="100" cy="95"/>
                <a:chOff x="704" y="1880"/>
                <a:chExt cx="136" cy="128"/>
              </a:xfrm>
            </p:grpSpPr>
            <p:sp>
              <p:nvSpPr>
                <p:cNvPr id="46170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2" name="Group 600"/>
              <p:cNvGrpSpPr>
                <a:grpSpLocks/>
              </p:cNvGrpSpPr>
              <p:nvPr/>
            </p:nvGrpSpPr>
            <p:grpSpPr bwMode="auto">
              <a:xfrm>
                <a:off x="1623" y="3011"/>
                <a:ext cx="100" cy="95"/>
                <a:chOff x="704" y="1880"/>
                <a:chExt cx="136" cy="128"/>
              </a:xfrm>
            </p:grpSpPr>
            <p:sp>
              <p:nvSpPr>
                <p:cNvPr id="46170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3" name="Group 603"/>
              <p:cNvGrpSpPr>
                <a:grpSpLocks/>
              </p:cNvGrpSpPr>
              <p:nvPr/>
            </p:nvGrpSpPr>
            <p:grpSpPr bwMode="auto">
              <a:xfrm>
                <a:off x="1528" y="3011"/>
                <a:ext cx="100" cy="95"/>
                <a:chOff x="704" y="1880"/>
                <a:chExt cx="136" cy="128"/>
              </a:xfrm>
            </p:grpSpPr>
            <p:sp>
              <p:nvSpPr>
                <p:cNvPr id="46170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0" name="Group 606"/>
              <p:cNvGrpSpPr>
                <a:grpSpLocks/>
              </p:cNvGrpSpPr>
              <p:nvPr/>
            </p:nvGrpSpPr>
            <p:grpSpPr bwMode="auto">
              <a:xfrm>
                <a:off x="1427" y="3011"/>
                <a:ext cx="100" cy="95"/>
                <a:chOff x="704" y="1880"/>
                <a:chExt cx="136" cy="128"/>
              </a:xfrm>
            </p:grpSpPr>
            <p:sp>
              <p:nvSpPr>
                <p:cNvPr id="46170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1" name="Group 609"/>
              <p:cNvGrpSpPr>
                <a:grpSpLocks/>
              </p:cNvGrpSpPr>
              <p:nvPr/>
            </p:nvGrpSpPr>
            <p:grpSpPr bwMode="auto">
              <a:xfrm>
                <a:off x="1332" y="3011"/>
                <a:ext cx="100" cy="95"/>
                <a:chOff x="704" y="1880"/>
                <a:chExt cx="136" cy="128"/>
              </a:xfrm>
            </p:grpSpPr>
            <p:sp>
              <p:nvSpPr>
                <p:cNvPr id="46170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2" name="Group 612"/>
              <p:cNvGrpSpPr>
                <a:grpSpLocks/>
              </p:cNvGrpSpPr>
              <p:nvPr/>
            </p:nvGrpSpPr>
            <p:grpSpPr bwMode="auto">
              <a:xfrm>
                <a:off x="1231" y="3011"/>
                <a:ext cx="100" cy="95"/>
                <a:chOff x="704" y="1880"/>
                <a:chExt cx="136" cy="128"/>
              </a:xfrm>
            </p:grpSpPr>
            <p:sp>
              <p:nvSpPr>
                <p:cNvPr id="46169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9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003" name="Group 439"/>
            <p:cNvGrpSpPr>
              <a:grpSpLocks/>
            </p:cNvGrpSpPr>
            <p:nvPr/>
          </p:nvGrpSpPr>
          <p:grpSpPr bwMode="auto">
            <a:xfrm>
              <a:off x="1401336" y="1506347"/>
              <a:ext cx="5961115" cy="4172397"/>
              <a:chOff x="3094082" y="2284669"/>
              <a:chExt cx="5961115" cy="4172397"/>
            </a:xfrm>
          </p:grpSpPr>
          <p:grpSp>
            <p:nvGrpSpPr>
              <p:cNvPr id="461004" name="Group 590"/>
              <p:cNvGrpSpPr>
                <a:grpSpLocks/>
              </p:cNvGrpSpPr>
              <p:nvPr/>
            </p:nvGrpSpPr>
            <p:grpSpPr bwMode="auto">
              <a:xfrm>
                <a:off x="3491816" y="2361313"/>
                <a:ext cx="1445890" cy="190457"/>
                <a:chOff x="1231" y="3011"/>
                <a:chExt cx="795" cy="95"/>
              </a:xfrm>
            </p:grpSpPr>
            <p:grpSp>
              <p:nvGrpSpPr>
                <p:cNvPr id="461005" name="Group 591"/>
                <p:cNvGrpSpPr>
                  <a:grpSpLocks/>
                </p:cNvGrpSpPr>
                <p:nvPr/>
              </p:nvGrpSpPr>
              <p:grpSpPr bwMode="auto">
                <a:xfrm>
                  <a:off x="1926" y="3011"/>
                  <a:ext cx="100" cy="95"/>
                  <a:chOff x="704" y="1880"/>
                  <a:chExt cx="136" cy="128"/>
                </a:xfrm>
              </p:grpSpPr>
              <p:sp>
                <p:nvSpPr>
                  <p:cNvPr id="46168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6" name="Group 594"/>
                <p:cNvGrpSpPr>
                  <a:grpSpLocks/>
                </p:cNvGrpSpPr>
                <p:nvPr/>
              </p:nvGrpSpPr>
              <p:grpSpPr bwMode="auto">
                <a:xfrm>
                  <a:off x="1819" y="3011"/>
                  <a:ext cx="100" cy="95"/>
                  <a:chOff x="704" y="1880"/>
                  <a:chExt cx="136" cy="128"/>
                </a:xfrm>
              </p:grpSpPr>
              <p:sp>
                <p:nvSpPr>
                  <p:cNvPr id="46168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7" name="Group 597"/>
                <p:cNvGrpSpPr>
                  <a:grpSpLocks/>
                </p:cNvGrpSpPr>
                <p:nvPr/>
              </p:nvGrpSpPr>
              <p:grpSpPr bwMode="auto">
                <a:xfrm>
                  <a:off x="1724" y="3011"/>
                  <a:ext cx="100" cy="95"/>
                  <a:chOff x="704" y="1880"/>
                  <a:chExt cx="136" cy="128"/>
                </a:xfrm>
              </p:grpSpPr>
              <p:sp>
                <p:nvSpPr>
                  <p:cNvPr id="46168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4" name="Group 600"/>
                <p:cNvGrpSpPr>
                  <a:grpSpLocks/>
                </p:cNvGrpSpPr>
                <p:nvPr/>
              </p:nvGrpSpPr>
              <p:grpSpPr bwMode="auto">
                <a:xfrm>
                  <a:off x="1623" y="3011"/>
                  <a:ext cx="100" cy="95"/>
                  <a:chOff x="704" y="1880"/>
                  <a:chExt cx="136" cy="128"/>
                </a:xfrm>
              </p:grpSpPr>
              <p:sp>
                <p:nvSpPr>
                  <p:cNvPr id="46168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5" name="Group 603"/>
                <p:cNvGrpSpPr>
                  <a:grpSpLocks/>
                </p:cNvGrpSpPr>
                <p:nvPr/>
              </p:nvGrpSpPr>
              <p:grpSpPr bwMode="auto">
                <a:xfrm>
                  <a:off x="1528" y="3011"/>
                  <a:ext cx="100" cy="95"/>
                  <a:chOff x="704" y="1880"/>
                  <a:chExt cx="136" cy="128"/>
                </a:xfrm>
              </p:grpSpPr>
              <p:sp>
                <p:nvSpPr>
                  <p:cNvPr id="46168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6" name="Group 606"/>
                <p:cNvGrpSpPr>
                  <a:grpSpLocks/>
                </p:cNvGrpSpPr>
                <p:nvPr/>
              </p:nvGrpSpPr>
              <p:grpSpPr bwMode="auto">
                <a:xfrm>
                  <a:off x="1427" y="3011"/>
                  <a:ext cx="100" cy="95"/>
                  <a:chOff x="704" y="1880"/>
                  <a:chExt cx="136" cy="128"/>
                </a:xfrm>
              </p:grpSpPr>
              <p:sp>
                <p:nvSpPr>
                  <p:cNvPr id="46167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7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7" name="Group 609"/>
                <p:cNvGrpSpPr>
                  <a:grpSpLocks/>
                </p:cNvGrpSpPr>
                <p:nvPr/>
              </p:nvGrpSpPr>
              <p:grpSpPr bwMode="auto">
                <a:xfrm>
                  <a:off x="1332" y="3011"/>
                  <a:ext cx="100" cy="95"/>
                  <a:chOff x="704" y="1880"/>
                  <a:chExt cx="136" cy="128"/>
                </a:xfrm>
              </p:grpSpPr>
              <p:sp>
                <p:nvSpPr>
                  <p:cNvPr id="46167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7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8" name="Group 612"/>
                <p:cNvGrpSpPr>
                  <a:grpSpLocks/>
                </p:cNvGrpSpPr>
                <p:nvPr/>
              </p:nvGrpSpPr>
              <p:grpSpPr bwMode="auto">
                <a:xfrm>
                  <a:off x="1231" y="3011"/>
                  <a:ext cx="100" cy="95"/>
                  <a:chOff x="704" y="1880"/>
                  <a:chExt cx="136" cy="128"/>
                </a:xfrm>
              </p:grpSpPr>
              <p:sp>
                <p:nvSpPr>
                  <p:cNvPr id="46167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7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54" name="AutoShape 586"/>
              <p:cNvSpPr>
                <a:spLocks noChangeArrowheads="1"/>
              </p:cNvSpPr>
              <p:nvPr/>
            </p:nvSpPr>
            <p:spPr bwMode="auto">
              <a:xfrm>
                <a:off x="4971929" y="2284669"/>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029" name="Group 590"/>
              <p:cNvGrpSpPr>
                <a:grpSpLocks/>
              </p:cNvGrpSpPr>
              <p:nvPr/>
            </p:nvGrpSpPr>
            <p:grpSpPr bwMode="auto">
              <a:xfrm>
                <a:off x="5342432" y="2383081"/>
                <a:ext cx="1445890" cy="190457"/>
                <a:chOff x="1231" y="3011"/>
                <a:chExt cx="795" cy="95"/>
              </a:xfrm>
            </p:grpSpPr>
            <p:grpSp>
              <p:nvGrpSpPr>
                <p:cNvPr id="461030" name="Group 591"/>
                <p:cNvGrpSpPr>
                  <a:grpSpLocks/>
                </p:cNvGrpSpPr>
                <p:nvPr/>
              </p:nvGrpSpPr>
              <p:grpSpPr bwMode="auto">
                <a:xfrm>
                  <a:off x="1926" y="3011"/>
                  <a:ext cx="100" cy="95"/>
                  <a:chOff x="704" y="1880"/>
                  <a:chExt cx="136" cy="128"/>
                </a:xfrm>
              </p:grpSpPr>
              <p:sp>
                <p:nvSpPr>
                  <p:cNvPr id="46166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6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31" name="Group 594"/>
                <p:cNvGrpSpPr>
                  <a:grpSpLocks/>
                </p:cNvGrpSpPr>
                <p:nvPr/>
              </p:nvGrpSpPr>
              <p:grpSpPr bwMode="auto">
                <a:xfrm>
                  <a:off x="1819" y="3011"/>
                  <a:ext cx="100" cy="95"/>
                  <a:chOff x="704" y="1880"/>
                  <a:chExt cx="136" cy="128"/>
                </a:xfrm>
              </p:grpSpPr>
              <p:sp>
                <p:nvSpPr>
                  <p:cNvPr id="46166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6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48" name="Group 597"/>
                <p:cNvGrpSpPr>
                  <a:grpSpLocks/>
                </p:cNvGrpSpPr>
                <p:nvPr/>
              </p:nvGrpSpPr>
              <p:grpSpPr bwMode="auto">
                <a:xfrm>
                  <a:off x="1724" y="3011"/>
                  <a:ext cx="100" cy="95"/>
                  <a:chOff x="704" y="1880"/>
                  <a:chExt cx="136" cy="128"/>
                </a:xfrm>
              </p:grpSpPr>
              <p:sp>
                <p:nvSpPr>
                  <p:cNvPr id="46166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6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49" name="Group 600"/>
                <p:cNvGrpSpPr>
                  <a:grpSpLocks/>
                </p:cNvGrpSpPr>
                <p:nvPr/>
              </p:nvGrpSpPr>
              <p:grpSpPr bwMode="auto">
                <a:xfrm>
                  <a:off x="1623" y="3011"/>
                  <a:ext cx="100" cy="95"/>
                  <a:chOff x="704" y="1880"/>
                  <a:chExt cx="136" cy="128"/>
                </a:xfrm>
              </p:grpSpPr>
              <p:sp>
                <p:nvSpPr>
                  <p:cNvPr id="46165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0" name="Group 603"/>
                <p:cNvGrpSpPr>
                  <a:grpSpLocks/>
                </p:cNvGrpSpPr>
                <p:nvPr/>
              </p:nvGrpSpPr>
              <p:grpSpPr bwMode="auto">
                <a:xfrm>
                  <a:off x="1528" y="3011"/>
                  <a:ext cx="100" cy="95"/>
                  <a:chOff x="704" y="1880"/>
                  <a:chExt cx="136" cy="128"/>
                </a:xfrm>
              </p:grpSpPr>
              <p:sp>
                <p:nvSpPr>
                  <p:cNvPr id="46165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1" name="Group 606"/>
                <p:cNvGrpSpPr>
                  <a:grpSpLocks/>
                </p:cNvGrpSpPr>
                <p:nvPr/>
              </p:nvGrpSpPr>
              <p:grpSpPr bwMode="auto">
                <a:xfrm>
                  <a:off x="1427" y="3011"/>
                  <a:ext cx="100" cy="95"/>
                  <a:chOff x="704" y="1880"/>
                  <a:chExt cx="136" cy="128"/>
                </a:xfrm>
              </p:grpSpPr>
              <p:sp>
                <p:nvSpPr>
                  <p:cNvPr id="46165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2" name="Group 609"/>
                <p:cNvGrpSpPr>
                  <a:grpSpLocks/>
                </p:cNvGrpSpPr>
                <p:nvPr/>
              </p:nvGrpSpPr>
              <p:grpSpPr bwMode="auto">
                <a:xfrm>
                  <a:off x="1332" y="3011"/>
                  <a:ext cx="100" cy="95"/>
                  <a:chOff x="704" y="1880"/>
                  <a:chExt cx="136" cy="128"/>
                </a:xfrm>
              </p:grpSpPr>
              <p:sp>
                <p:nvSpPr>
                  <p:cNvPr id="46165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3" name="Group 612"/>
                <p:cNvGrpSpPr>
                  <a:grpSpLocks/>
                </p:cNvGrpSpPr>
                <p:nvPr/>
              </p:nvGrpSpPr>
              <p:grpSpPr bwMode="auto">
                <a:xfrm>
                  <a:off x="1231" y="3011"/>
                  <a:ext cx="100" cy="95"/>
                  <a:chOff x="704" y="1880"/>
                  <a:chExt cx="136" cy="128"/>
                </a:xfrm>
              </p:grpSpPr>
              <p:sp>
                <p:nvSpPr>
                  <p:cNvPr id="46165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56" name="AutoShape 586"/>
              <p:cNvSpPr>
                <a:spLocks noChangeArrowheads="1"/>
              </p:cNvSpPr>
              <p:nvPr/>
            </p:nvSpPr>
            <p:spPr bwMode="auto">
              <a:xfrm>
                <a:off x="6822545" y="2306437"/>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054" name="Group 590"/>
              <p:cNvGrpSpPr>
                <a:grpSpLocks/>
              </p:cNvGrpSpPr>
              <p:nvPr/>
            </p:nvGrpSpPr>
            <p:grpSpPr bwMode="auto">
              <a:xfrm>
                <a:off x="7193048" y="2388520"/>
                <a:ext cx="1445890" cy="190457"/>
                <a:chOff x="1231" y="3011"/>
                <a:chExt cx="795" cy="95"/>
              </a:xfrm>
            </p:grpSpPr>
            <p:grpSp>
              <p:nvGrpSpPr>
                <p:cNvPr id="461055" name="Group 591"/>
                <p:cNvGrpSpPr>
                  <a:grpSpLocks/>
                </p:cNvGrpSpPr>
                <p:nvPr/>
              </p:nvGrpSpPr>
              <p:grpSpPr bwMode="auto">
                <a:xfrm>
                  <a:off x="1926" y="3011"/>
                  <a:ext cx="100" cy="95"/>
                  <a:chOff x="704" y="1880"/>
                  <a:chExt cx="136" cy="128"/>
                </a:xfrm>
              </p:grpSpPr>
              <p:sp>
                <p:nvSpPr>
                  <p:cNvPr id="46164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4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58" name="Group 594"/>
                <p:cNvGrpSpPr>
                  <a:grpSpLocks/>
                </p:cNvGrpSpPr>
                <p:nvPr/>
              </p:nvGrpSpPr>
              <p:grpSpPr bwMode="auto">
                <a:xfrm>
                  <a:off x="1819" y="3011"/>
                  <a:ext cx="100" cy="95"/>
                  <a:chOff x="704" y="1880"/>
                  <a:chExt cx="136" cy="128"/>
                </a:xfrm>
              </p:grpSpPr>
              <p:sp>
                <p:nvSpPr>
                  <p:cNvPr id="46163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59" name="Group 597"/>
                <p:cNvGrpSpPr>
                  <a:grpSpLocks/>
                </p:cNvGrpSpPr>
                <p:nvPr/>
              </p:nvGrpSpPr>
              <p:grpSpPr bwMode="auto">
                <a:xfrm>
                  <a:off x="1724" y="3011"/>
                  <a:ext cx="100" cy="95"/>
                  <a:chOff x="704" y="1880"/>
                  <a:chExt cx="136" cy="128"/>
                </a:xfrm>
              </p:grpSpPr>
              <p:sp>
                <p:nvSpPr>
                  <p:cNvPr id="46163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0" name="Group 600"/>
                <p:cNvGrpSpPr>
                  <a:grpSpLocks/>
                </p:cNvGrpSpPr>
                <p:nvPr/>
              </p:nvGrpSpPr>
              <p:grpSpPr bwMode="auto">
                <a:xfrm>
                  <a:off x="1623" y="3011"/>
                  <a:ext cx="100" cy="95"/>
                  <a:chOff x="704" y="1880"/>
                  <a:chExt cx="136" cy="128"/>
                </a:xfrm>
              </p:grpSpPr>
              <p:sp>
                <p:nvSpPr>
                  <p:cNvPr id="46163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1" name="Group 603"/>
                <p:cNvGrpSpPr>
                  <a:grpSpLocks/>
                </p:cNvGrpSpPr>
                <p:nvPr/>
              </p:nvGrpSpPr>
              <p:grpSpPr bwMode="auto">
                <a:xfrm>
                  <a:off x="1528" y="3011"/>
                  <a:ext cx="100" cy="95"/>
                  <a:chOff x="704" y="1880"/>
                  <a:chExt cx="136" cy="128"/>
                </a:xfrm>
              </p:grpSpPr>
              <p:sp>
                <p:nvSpPr>
                  <p:cNvPr id="46163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2" name="Group 606"/>
                <p:cNvGrpSpPr>
                  <a:grpSpLocks/>
                </p:cNvGrpSpPr>
                <p:nvPr/>
              </p:nvGrpSpPr>
              <p:grpSpPr bwMode="auto">
                <a:xfrm>
                  <a:off x="1427" y="3011"/>
                  <a:ext cx="100" cy="95"/>
                  <a:chOff x="704" y="1880"/>
                  <a:chExt cx="136" cy="128"/>
                </a:xfrm>
              </p:grpSpPr>
              <p:sp>
                <p:nvSpPr>
                  <p:cNvPr id="46163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3" name="Group 609"/>
                <p:cNvGrpSpPr>
                  <a:grpSpLocks/>
                </p:cNvGrpSpPr>
                <p:nvPr/>
              </p:nvGrpSpPr>
              <p:grpSpPr bwMode="auto">
                <a:xfrm>
                  <a:off x="1332" y="3011"/>
                  <a:ext cx="100" cy="95"/>
                  <a:chOff x="704" y="1880"/>
                  <a:chExt cx="136" cy="128"/>
                </a:xfrm>
              </p:grpSpPr>
              <p:sp>
                <p:nvSpPr>
                  <p:cNvPr id="46162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2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4" name="Group 612"/>
                <p:cNvGrpSpPr>
                  <a:grpSpLocks/>
                </p:cNvGrpSpPr>
                <p:nvPr/>
              </p:nvGrpSpPr>
              <p:grpSpPr bwMode="auto">
                <a:xfrm>
                  <a:off x="1231" y="3011"/>
                  <a:ext cx="100" cy="95"/>
                  <a:chOff x="704" y="1880"/>
                  <a:chExt cx="136" cy="128"/>
                </a:xfrm>
              </p:grpSpPr>
              <p:sp>
                <p:nvSpPr>
                  <p:cNvPr id="46162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2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58" name="AutoShape 586"/>
              <p:cNvSpPr>
                <a:spLocks noChangeArrowheads="1"/>
              </p:cNvSpPr>
              <p:nvPr/>
            </p:nvSpPr>
            <p:spPr bwMode="auto">
              <a:xfrm>
                <a:off x="8673161" y="2311876"/>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461259" name="AutoShape 586"/>
              <p:cNvSpPr>
                <a:spLocks noChangeArrowheads="1"/>
              </p:cNvSpPr>
              <p:nvPr/>
            </p:nvSpPr>
            <p:spPr bwMode="auto">
              <a:xfrm>
                <a:off x="3132191" y="2290108"/>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265" name="Group 590"/>
              <p:cNvGrpSpPr>
                <a:grpSpLocks/>
              </p:cNvGrpSpPr>
              <p:nvPr/>
            </p:nvGrpSpPr>
            <p:grpSpPr bwMode="auto">
              <a:xfrm rot="-5400000">
                <a:off x="2578334" y="3341991"/>
                <a:ext cx="1445890" cy="190457"/>
                <a:chOff x="1231" y="3011"/>
                <a:chExt cx="795" cy="95"/>
              </a:xfrm>
            </p:grpSpPr>
            <p:grpSp>
              <p:nvGrpSpPr>
                <p:cNvPr id="461072" name="Group 591"/>
                <p:cNvGrpSpPr>
                  <a:grpSpLocks/>
                </p:cNvGrpSpPr>
                <p:nvPr/>
              </p:nvGrpSpPr>
              <p:grpSpPr bwMode="auto">
                <a:xfrm>
                  <a:off x="1926" y="3011"/>
                  <a:ext cx="100" cy="95"/>
                  <a:chOff x="704" y="1880"/>
                  <a:chExt cx="136" cy="128"/>
                </a:xfrm>
              </p:grpSpPr>
              <p:sp>
                <p:nvSpPr>
                  <p:cNvPr id="46161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3" name="Group 594"/>
                <p:cNvGrpSpPr>
                  <a:grpSpLocks/>
                </p:cNvGrpSpPr>
                <p:nvPr/>
              </p:nvGrpSpPr>
              <p:grpSpPr bwMode="auto">
                <a:xfrm>
                  <a:off x="1819" y="3011"/>
                  <a:ext cx="100" cy="95"/>
                  <a:chOff x="704" y="1880"/>
                  <a:chExt cx="136" cy="128"/>
                </a:xfrm>
              </p:grpSpPr>
              <p:sp>
                <p:nvSpPr>
                  <p:cNvPr id="46161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4" name="Group 597"/>
                <p:cNvGrpSpPr>
                  <a:grpSpLocks/>
                </p:cNvGrpSpPr>
                <p:nvPr/>
              </p:nvGrpSpPr>
              <p:grpSpPr bwMode="auto">
                <a:xfrm>
                  <a:off x="1724" y="3011"/>
                  <a:ext cx="100" cy="95"/>
                  <a:chOff x="704" y="1880"/>
                  <a:chExt cx="136" cy="128"/>
                </a:xfrm>
              </p:grpSpPr>
              <p:sp>
                <p:nvSpPr>
                  <p:cNvPr id="46161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5" name="Group 600"/>
                <p:cNvGrpSpPr>
                  <a:grpSpLocks/>
                </p:cNvGrpSpPr>
                <p:nvPr/>
              </p:nvGrpSpPr>
              <p:grpSpPr bwMode="auto">
                <a:xfrm>
                  <a:off x="1623" y="3011"/>
                  <a:ext cx="100" cy="95"/>
                  <a:chOff x="704" y="1880"/>
                  <a:chExt cx="136" cy="128"/>
                </a:xfrm>
              </p:grpSpPr>
              <p:sp>
                <p:nvSpPr>
                  <p:cNvPr id="46161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6" name="Group 603"/>
                <p:cNvGrpSpPr>
                  <a:grpSpLocks/>
                </p:cNvGrpSpPr>
                <p:nvPr/>
              </p:nvGrpSpPr>
              <p:grpSpPr bwMode="auto">
                <a:xfrm>
                  <a:off x="1528" y="3011"/>
                  <a:ext cx="100" cy="95"/>
                  <a:chOff x="704" y="1880"/>
                  <a:chExt cx="136" cy="128"/>
                </a:xfrm>
              </p:grpSpPr>
              <p:sp>
                <p:nvSpPr>
                  <p:cNvPr id="46160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7" name="Group 606"/>
                <p:cNvGrpSpPr>
                  <a:grpSpLocks/>
                </p:cNvGrpSpPr>
                <p:nvPr/>
              </p:nvGrpSpPr>
              <p:grpSpPr bwMode="auto">
                <a:xfrm>
                  <a:off x="1427" y="3011"/>
                  <a:ext cx="100" cy="95"/>
                  <a:chOff x="704" y="1880"/>
                  <a:chExt cx="136" cy="128"/>
                </a:xfrm>
              </p:grpSpPr>
              <p:sp>
                <p:nvSpPr>
                  <p:cNvPr id="46160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8" name="Group 609"/>
                <p:cNvGrpSpPr>
                  <a:grpSpLocks/>
                </p:cNvGrpSpPr>
                <p:nvPr/>
              </p:nvGrpSpPr>
              <p:grpSpPr bwMode="auto">
                <a:xfrm>
                  <a:off x="1332" y="3011"/>
                  <a:ext cx="100" cy="95"/>
                  <a:chOff x="704" y="1880"/>
                  <a:chExt cx="136" cy="128"/>
                </a:xfrm>
              </p:grpSpPr>
              <p:sp>
                <p:nvSpPr>
                  <p:cNvPr id="46160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9" name="Group 612"/>
                <p:cNvGrpSpPr>
                  <a:grpSpLocks/>
                </p:cNvGrpSpPr>
                <p:nvPr/>
              </p:nvGrpSpPr>
              <p:grpSpPr bwMode="auto">
                <a:xfrm>
                  <a:off x="1231" y="3011"/>
                  <a:ext cx="100" cy="95"/>
                  <a:chOff x="704" y="1880"/>
                  <a:chExt cx="136" cy="128"/>
                </a:xfrm>
              </p:grpSpPr>
              <p:sp>
                <p:nvSpPr>
                  <p:cNvPr id="46160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693282" name="Group 590"/>
              <p:cNvGrpSpPr>
                <a:grpSpLocks/>
              </p:cNvGrpSpPr>
              <p:nvPr/>
            </p:nvGrpSpPr>
            <p:grpSpPr bwMode="auto">
              <a:xfrm>
                <a:off x="3480926" y="4228258"/>
                <a:ext cx="1445890" cy="190457"/>
                <a:chOff x="1231" y="3011"/>
                <a:chExt cx="795" cy="95"/>
              </a:xfrm>
            </p:grpSpPr>
            <p:grpSp>
              <p:nvGrpSpPr>
                <p:cNvPr id="693283" name="Group 591"/>
                <p:cNvGrpSpPr>
                  <a:grpSpLocks/>
                </p:cNvGrpSpPr>
                <p:nvPr/>
              </p:nvGrpSpPr>
              <p:grpSpPr bwMode="auto">
                <a:xfrm>
                  <a:off x="1926" y="3011"/>
                  <a:ext cx="100" cy="95"/>
                  <a:chOff x="704" y="1880"/>
                  <a:chExt cx="136" cy="128"/>
                </a:xfrm>
              </p:grpSpPr>
              <p:sp>
                <p:nvSpPr>
                  <p:cNvPr id="46159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9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4" name="Group 594"/>
                <p:cNvGrpSpPr>
                  <a:grpSpLocks/>
                </p:cNvGrpSpPr>
                <p:nvPr/>
              </p:nvGrpSpPr>
              <p:grpSpPr bwMode="auto">
                <a:xfrm>
                  <a:off x="1819" y="3011"/>
                  <a:ext cx="100" cy="95"/>
                  <a:chOff x="704" y="1880"/>
                  <a:chExt cx="136" cy="128"/>
                </a:xfrm>
              </p:grpSpPr>
              <p:sp>
                <p:nvSpPr>
                  <p:cNvPr id="46159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9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5" name="Group 597"/>
                <p:cNvGrpSpPr>
                  <a:grpSpLocks/>
                </p:cNvGrpSpPr>
                <p:nvPr/>
              </p:nvGrpSpPr>
              <p:grpSpPr bwMode="auto">
                <a:xfrm>
                  <a:off x="1724" y="3011"/>
                  <a:ext cx="100" cy="95"/>
                  <a:chOff x="704" y="1880"/>
                  <a:chExt cx="136" cy="128"/>
                </a:xfrm>
              </p:grpSpPr>
              <p:sp>
                <p:nvSpPr>
                  <p:cNvPr id="46158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6" name="Group 600"/>
                <p:cNvGrpSpPr>
                  <a:grpSpLocks/>
                </p:cNvGrpSpPr>
                <p:nvPr/>
              </p:nvGrpSpPr>
              <p:grpSpPr bwMode="auto">
                <a:xfrm>
                  <a:off x="1623" y="3011"/>
                  <a:ext cx="100" cy="95"/>
                  <a:chOff x="704" y="1880"/>
                  <a:chExt cx="136" cy="128"/>
                </a:xfrm>
              </p:grpSpPr>
              <p:sp>
                <p:nvSpPr>
                  <p:cNvPr id="46158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7" name="Group 603"/>
                <p:cNvGrpSpPr>
                  <a:grpSpLocks/>
                </p:cNvGrpSpPr>
                <p:nvPr/>
              </p:nvGrpSpPr>
              <p:grpSpPr bwMode="auto">
                <a:xfrm>
                  <a:off x="1528" y="3011"/>
                  <a:ext cx="100" cy="95"/>
                  <a:chOff x="704" y="1880"/>
                  <a:chExt cx="136" cy="128"/>
                </a:xfrm>
              </p:grpSpPr>
              <p:sp>
                <p:nvSpPr>
                  <p:cNvPr id="46158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8" name="Group 606"/>
                <p:cNvGrpSpPr>
                  <a:grpSpLocks/>
                </p:cNvGrpSpPr>
                <p:nvPr/>
              </p:nvGrpSpPr>
              <p:grpSpPr bwMode="auto">
                <a:xfrm>
                  <a:off x="1427" y="3011"/>
                  <a:ext cx="100" cy="95"/>
                  <a:chOff x="704" y="1880"/>
                  <a:chExt cx="136" cy="128"/>
                </a:xfrm>
              </p:grpSpPr>
              <p:sp>
                <p:nvSpPr>
                  <p:cNvPr id="46158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9" name="Group 609"/>
                <p:cNvGrpSpPr>
                  <a:grpSpLocks/>
                </p:cNvGrpSpPr>
                <p:nvPr/>
              </p:nvGrpSpPr>
              <p:grpSpPr bwMode="auto">
                <a:xfrm>
                  <a:off x="1332" y="3011"/>
                  <a:ext cx="100" cy="95"/>
                  <a:chOff x="704" y="1880"/>
                  <a:chExt cx="136" cy="128"/>
                </a:xfrm>
              </p:grpSpPr>
              <p:sp>
                <p:nvSpPr>
                  <p:cNvPr id="46158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06" name="Group 612"/>
                <p:cNvGrpSpPr>
                  <a:grpSpLocks/>
                </p:cNvGrpSpPr>
                <p:nvPr/>
              </p:nvGrpSpPr>
              <p:grpSpPr bwMode="auto">
                <a:xfrm>
                  <a:off x="1231" y="3011"/>
                  <a:ext cx="100" cy="95"/>
                  <a:chOff x="704" y="1880"/>
                  <a:chExt cx="136" cy="128"/>
                </a:xfrm>
              </p:grpSpPr>
              <p:sp>
                <p:nvSpPr>
                  <p:cNvPr id="46157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7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62" name="AutoShape 586"/>
              <p:cNvSpPr>
                <a:spLocks noChangeArrowheads="1"/>
              </p:cNvSpPr>
              <p:nvPr/>
            </p:nvSpPr>
            <p:spPr bwMode="auto">
              <a:xfrm>
                <a:off x="4961039" y="4151614"/>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307" name="Group 590"/>
              <p:cNvGrpSpPr>
                <a:grpSpLocks/>
              </p:cNvGrpSpPr>
              <p:nvPr/>
            </p:nvGrpSpPr>
            <p:grpSpPr bwMode="auto">
              <a:xfrm>
                <a:off x="5331542" y="4250026"/>
                <a:ext cx="1445890" cy="190457"/>
                <a:chOff x="1231" y="3011"/>
                <a:chExt cx="795" cy="95"/>
              </a:xfrm>
            </p:grpSpPr>
            <p:grpSp>
              <p:nvGrpSpPr>
                <p:cNvPr id="693308" name="Group 591"/>
                <p:cNvGrpSpPr>
                  <a:grpSpLocks/>
                </p:cNvGrpSpPr>
                <p:nvPr/>
              </p:nvGrpSpPr>
              <p:grpSpPr bwMode="auto">
                <a:xfrm>
                  <a:off x="1926" y="3011"/>
                  <a:ext cx="100" cy="95"/>
                  <a:chOff x="704" y="1880"/>
                  <a:chExt cx="136" cy="128"/>
                </a:xfrm>
              </p:grpSpPr>
              <p:sp>
                <p:nvSpPr>
                  <p:cNvPr id="46156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09" name="Group 594"/>
                <p:cNvGrpSpPr>
                  <a:grpSpLocks/>
                </p:cNvGrpSpPr>
                <p:nvPr/>
              </p:nvGrpSpPr>
              <p:grpSpPr bwMode="auto">
                <a:xfrm>
                  <a:off x="1819" y="3011"/>
                  <a:ext cx="100" cy="95"/>
                  <a:chOff x="704" y="1880"/>
                  <a:chExt cx="136" cy="128"/>
                </a:xfrm>
              </p:grpSpPr>
              <p:sp>
                <p:nvSpPr>
                  <p:cNvPr id="46156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0" name="Group 597"/>
                <p:cNvGrpSpPr>
                  <a:grpSpLocks/>
                </p:cNvGrpSpPr>
                <p:nvPr/>
              </p:nvGrpSpPr>
              <p:grpSpPr bwMode="auto">
                <a:xfrm>
                  <a:off x="1724" y="3011"/>
                  <a:ext cx="100" cy="95"/>
                  <a:chOff x="704" y="1880"/>
                  <a:chExt cx="136" cy="128"/>
                </a:xfrm>
              </p:grpSpPr>
              <p:sp>
                <p:nvSpPr>
                  <p:cNvPr id="46156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1" name="Group 600"/>
                <p:cNvGrpSpPr>
                  <a:grpSpLocks/>
                </p:cNvGrpSpPr>
                <p:nvPr/>
              </p:nvGrpSpPr>
              <p:grpSpPr bwMode="auto">
                <a:xfrm>
                  <a:off x="1623" y="3011"/>
                  <a:ext cx="100" cy="95"/>
                  <a:chOff x="704" y="1880"/>
                  <a:chExt cx="136" cy="128"/>
                </a:xfrm>
              </p:grpSpPr>
              <p:sp>
                <p:nvSpPr>
                  <p:cNvPr id="46156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6" name="Group 603"/>
                <p:cNvGrpSpPr>
                  <a:grpSpLocks/>
                </p:cNvGrpSpPr>
                <p:nvPr/>
              </p:nvGrpSpPr>
              <p:grpSpPr bwMode="auto">
                <a:xfrm>
                  <a:off x="1528" y="3011"/>
                  <a:ext cx="100" cy="95"/>
                  <a:chOff x="704" y="1880"/>
                  <a:chExt cx="136" cy="128"/>
                </a:xfrm>
              </p:grpSpPr>
              <p:sp>
                <p:nvSpPr>
                  <p:cNvPr id="46156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7" name="Group 606"/>
                <p:cNvGrpSpPr>
                  <a:grpSpLocks/>
                </p:cNvGrpSpPr>
                <p:nvPr/>
              </p:nvGrpSpPr>
              <p:grpSpPr bwMode="auto">
                <a:xfrm>
                  <a:off x="1427" y="3011"/>
                  <a:ext cx="100" cy="95"/>
                  <a:chOff x="704" y="1880"/>
                  <a:chExt cx="136" cy="128"/>
                </a:xfrm>
              </p:grpSpPr>
              <p:sp>
                <p:nvSpPr>
                  <p:cNvPr id="46155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5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8" name="Group 609"/>
                <p:cNvGrpSpPr>
                  <a:grpSpLocks/>
                </p:cNvGrpSpPr>
                <p:nvPr/>
              </p:nvGrpSpPr>
              <p:grpSpPr bwMode="auto">
                <a:xfrm>
                  <a:off x="1332" y="3011"/>
                  <a:ext cx="100" cy="95"/>
                  <a:chOff x="704" y="1880"/>
                  <a:chExt cx="136" cy="128"/>
                </a:xfrm>
              </p:grpSpPr>
              <p:sp>
                <p:nvSpPr>
                  <p:cNvPr id="46155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5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9" name="Group 612"/>
                <p:cNvGrpSpPr>
                  <a:grpSpLocks/>
                </p:cNvGrpSpPr>
                <p:nvPr/>
              </p:nvGrpSpPr>
              <p:grpSpPr bwMode="auto">
                <a:xfrm>
                  <a:off x="1231" y="3011"/>
                  <a:ext cx="100" cy="95"/>
                  <a:chOff x="704" y="1880"/>
                  <a:chExt cx="136" cy="128"/>
                </a:xfrm>
              </p:grpSpPr>
              <p:sp>
                <p:nvSpPr>
                  <p:cNvPr id="46155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5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64" name="AutoShape 586"/>
              <p:cNvSpPr>
                <a:spLocks noChangeArrowheads="1"/>
              </p:cNvSpPr>
              <p:nvPr/>
            </p:nvSpPr>
            <p:spPr bwMode="auto">
              <a:xfrm>
                <a:off x="6811655" y="4173382"/>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100" name="Group 590"/>
              <p:cNvGrpSpPr>
                <a:grpSpLocks/>
              </p:cNvGrpSpPr>
              <p:nvPr/>
            </p:nvGrpSpPr>
            <p:grpSpPr bwMode="auto">
              <a:xfrm>
                <a:off x="7182158" y="4255465"/>
                <a:ext cx="1445890" cy="190457"/>
                <a:chOff x="1231" y="3011"/>
                <a:chExt cx="795" cy="95"/>
              </a:xfrm>
            </p:grpSpPr>
            <p:grpSp>
              <p:nvGrpSpPr>
                <p:cNvPr id="461101" name="Group 591"/>
                <p:cNvGrpSpPr>
                  <a:grpSpLocks/>
                </p:cNvGrpSpPr>
                <p:nvPr/>
              </p:nvGrpSpPr>
              <p:grpSpPr bwMode="auto">
                <a:xfrm>
                  <a:off x="1926" y="3011"/>
                  <a:ext cx="100" cy="95"/>
                  <a:chOff x="704" y="1880"/>
                  <a:chExt cx="136" cy="128"/>
                </a:xfrm>
              </p:grpSpPr>
              <p:sp>
                <p:nvSpPr>
                  <p:cNvPr id="46154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4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02" name="Group 594"/>
                <p:cNvGrpSpPr>
                  <a:grpSpLocks/>
                </p:cNvGrpSpPr>
                <p:nvPr/>
              </p:nvGrpSpPr>
              <p:grpSpPr bwMode="auto">
                <a:xfrm>
                  <a:off x="1819" y="3011"/>
                  <a:ext cx="100" cy="95"/>
                  <a:chOff x="704" y="1880"/>
                  <a:chExt cx="136" cy="128"/>
                </a:xfrm>
              </p:grpSpPr>
              <p:sp>
                <p:nvSpPr>
                  <p:cNvPr id="46154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4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03" name="Group 597"/>
                <p:cNvGrpSpPr>
                  <a:grpSpLocks/>
                </p:cNvGrpSpPr>
                <p:nvPr/>
              </p:nvGrpSpPr>
              <p:grpSpPr bwMode="auto">
                <a:xfrm>
                  <a:off x="1724" y="3011"/>
                  <a:ext cx="100" cy="95"/>
                  <a:chOff x="704" y="1880"/>
                  <a:chExt cx="136" cy="128"/>
                </a:xfrm>
              </p:grpSpPr>
              <p:sp>
                <p:nvSpPr>
                  <p:cNvPr id="46154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4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2" name="Group 600"/>
                <p:cNvGrpSpPr>
                  <a:grpSpLocks/>
                </p:cNvGrpSpPr>
                <p:nvPr/>
              </p:nvGrpSpPr>
              <p:grpSpPr bwMode="auto">
                <a:xfrm>
                  <a:off x="1623" y="3011"/>
                  <a:ext cx="100" cy="95"/>
                  <a:chOff x="704" y="1880"/>
                  <a:chExt cx="136" cy="128"/>
                </a:xfrm>
              </p:grpSpPr>
              <p:sp>
                <p:nvSpPr>
                  <p:cNvPr id="46153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3" name="Group 603"/>
                <p:cNvGrpSpPr>
                  <a:grpSpLocks/>
                </p:cNvGrpSpPr>
                <p:nvPr/>
              </p:nvGrpSpPr>
              <p:grpSpPr bwMode="auto">
                <a:xfrm>
                  <a:off x="1528" y="3011"/>
                  <a:ext cx="100" cy="95"/>
                  <a:chOff x="704" y="1880"/>
                  <a:chExt cx="136" cy="128"/>
                </a:xfrm>
              </p:grpSpPr>
              <p:sp>
                <p:nvSpPr>
                  <p:cNvPr id="46153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0" name="Group 606"/>
                <p:cNvGrpSpPr>
                  <a:grpSpLocks/>
                </p:cNvGrpSpPr>
                <p:nvPr/>
              </p:nvGrpSpPr>
              <p:grpSpPr bwMode="auto">
                <a:xfrm>
                  <a:off x="1427" y="3011"/>
                  <a:ext cx="100" cy="95"/>
                  <a:chOff x="704" y="1880"/>
                  <a:chExt cx="136" cy="128"/>
                </a:xfrm>
              </p:grpSpPr>
              <p:sp>
                <p:nvSpPr>
                  <p:cNvPr id="46153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1" name="Group 609"/>
                <p:cNvGrpSpPr>
                  <a:grpSpLocks/>
                </p:cNvGrpSpPr>
                <p:nvPr/>
              </p:nvGrpSpPr>
              <p:grpSpPr bwMode="auto">
                <a:xfrm>
                  <a:off x="1332" y="3011"/>
                  <a:ext cx="100" cy="95"/>
                  <a:chOff x="704" y="1880"/>
                  <a:chExt cx="136" cy="128"/>
                </a:xfrm>
              </p:grpSpPr>
              <p:sp>
                <p:nvSpPr>
                  <p:cNvPr id="46153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2" name="Group 612"/>
                <p:cNvGrpSpPr>
                  <a:grpSpLocks/>
                </p:cNvGrpSpPr>
                <p:nvPr/>
              </p:nvGrpSpPr>
              <p:grpSpPr bwMode="auto">
                <a:xfrm>
                  <a:off x="1231" y="3011"/>
                  <a:ext cx="100" cy="95"/>
                  <a:chOff x="704" y="1880"/>
                  <a:chExt cx="136" cy="128"/>
                </a:xfrm>
              </p:grpSpPr>
              <p:sp>
                <p:nvSpPr>
                  <p:cNvPr id="46153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66" name="AutoShape 586"/>
              <p:cNvSpPr>
                <a:spLocks noChangeArrowheads="1"/>
              </p:cNvSpPr>
              <p:nvPr/>
            </p:nvSpPr>
            <p:spPr bwMode="auto">
              <a:xfrm>
                <a:off x="8662271" y="4178821"/>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461267" name="AutoShape 586"/>
              <p:cNvSpPr>
                <a:spLocks noChangeArrowheads="1"/>
              </p:cNvSpPr>
              <p:nvPr/>
            </p:nvSpPr>
            <p:spPr bwMode="auto">
              <a:xfrm>
                <a:off x="3121301" y="415705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333" name="Group 590"/>
              <p:cNvGrpSpPr>
                <a:grpSpLocks/>
              </p:cNvGrpSpPr>
              <p:nvPr/>
            </p:nvGrpSpPr>
            <p:grpSpPr bwMode="auto">
              <a:xfrm rot="-5400000">
                <a:off x="4412621" y="3347430"/>
                <a:ext cx="1445890" cy="190457"/>
                <a:chOff x="1231" y="3011"/>
                <a:chExt cx="795" cy="95"/>
              </a:xfrm>
            </p:grpSpPr>
            <p:grpSp>
              <p:nvGrpSpPr>
                <p:cNvPr id="693334" name="Group 591"/>
                <p:cNvGrpSpPr>
                  <a:grpSpLocks/>
                </p:cNvGrpSpPr>
                <p:nvPr/>
              </p:nvGrpSpPr>
              <p:grpSpPr bwMode="auto">
                <a:xfrm>
                  <a:off x="1926" y="3011"/>
                  <a:ext cx="100" cy="95"/>
                  <a:chOff x="704" y="1880"/>
                  <a:chExt cx="136" cy="128"/>
                </a:xfrm>
              </p:grpSpPr>
              <p:sp>
                <p:nvSpPr>
                  <p:cNvPr id="46152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2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5" name="Group 594"/>
                <p:cNvGrpSpPr>
                  <a:grpSpLocks/>
                </p:cNvGrpSpPr>
                <p:nvPr/>
              </p:nvGrpSpPr>
              <p:grpSpPr bwMode="auto">
                <a:xfrm>
                  <a:off x="1819" y="3011"/>
                  <a:ext cx="100" cy="95"/>
                  <a:chOff x="704" y="1880"/>
                  <a:chExt cx="136" cy="128"/>
                </a:xfrm>
              </p:grpSpPr>
              <p:sp>
                <p:nvSpPr>
                  <p:cNvPr id="46151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6" name="Group 597"/>
                <p:cNvGrpSpPr>
                  <a:grpSpLocks/>
                </p:cNvGrpSpPr>
                <p:nvPr/>
              </p:nvGrpSpPr>
              <p:grpSpPr bwMode="auto">
                <a:xfrm>
                  <a:off x="1724" y="3011"/>
                  <a:ext cx="100" cy="95"/>
                  <a:chOff x="704" y="1880"/>
                  <a:chExt cx="136" cy="128"/>
                </a:xfrm>
              </p:grpSpPr>
              <p:sp>
                <p:nvSpPr>
                  <p:cNvPr id="46151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7" name="Group 600"/>
                <p:cNvGrpSpPr>
                  <a:grpSpLocks/>
                </p:cNvGrpSpPr>
                <p:nvPr/>
              </p:nvGrpSpPr>
              <p:grpSpPr bwMode="auto">
                <a:xfrm>
                  <a:off x="1623" y="3011"/>
                  <a:ext cx="100" cy="95"/>
                  <a:chOff x="704" y="1880"/>
                  <a:chExt cx="136" cy="128"/>
                </a:xfrm>
              </p:grpSpPr>
              <p:sp>
                <p:nvSpPr>
                  <p:cNvPr id="46151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0" name="Group 603"/>
                <p:cNvGrpSpPr>
                  <a:grpSpLocks/>
                </p:cNvGrpSpPr>
                <p:nvPr/>
              </p:nvGrpSpPr>
              <p:grpSpPr bwMode="auto">
                <a:xfrm>
                  <a:off x="1528" y="3011"/>
                  <a:ext cx="100" cy="95"/>
                  <a:chOff x="704" y="1880"/>
                  <a:chExt cx="136" cy="128"/>
                </a:xfrm>
              </p:grpSpPr>
              <p:sp>
                <p:nvSpPr>
                  <p:cNvPr id="46151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1" name="Group 606"/>
                <p:cNvGrpSpPr>
                  <a:grpSpLocks/>
                </p:cNvGrpSpPr>
                <p:nvPr/>
              </p:nvGrpSpPr>
              <p:grpSpPr bwMode="auto">
                <a:xfrm>
                  <a:off x="1427" y="3011"/>
                  <a:ext cx="100" cy="95"/>
                  <a:chOff x="704" y="1880"/>
                  <a:chExt cx="136" cy="128"/>
                </a:xfrm>
              </p:grpSpPr>
              <p:sp>
                <p:nvSpPr>
                  <p:cNvPr id="46151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2" name="Group 609"/>
                <p:cNvGrpSpPr>
                  <a:grpSpLocks/>
                </p:cNvGrpSpPr>
                <p:nvPr/>
              </p:nvGrpSpPr>
              <p:grpSpPr bwMode="auto">
                <a:xfrm>
                  <a:off x="1332" y="3011"/>
                  <a:ext cx="100" cy="95"/>
                  <a:chOff x="704" y="1880"/>
                  <a:chExt cx="136" cy="128"/>
                </a:xfrm>
              </p:grpSpPr>
              <p:sp>
                <p:nvSpPr>
                  <p:cNvPr id="46150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0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3" name="Group 612"/>
                <p:cNvGrpSpPr>
                  <a:grpSpLocks/>
                </p:cNvGrpSpPr>
                <p:nvPr/>
              </p:nvGrpSpPr>
              <p:grpSpPr bwMode="auto">
                <a:xfrm>
                  <a:off x="1231" y="3011"/>
                  <a:ext cx="100" cy="95"/>
                  <a:chOff x="704" y="1880"/>
                  <a:chExt cx="136" cy="128"/>
                </a:xfrm>
              </p:grpSpPr>
              <p:sp>
                <p:nvSpPr>
                  <p:cNvPr id="46150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0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124" name="Group 590"/>
              <p:cNvGrpSpPr>
                <a:grpSpLocks/>
              </p:cNvGrpSpPr>
              <p:nvPr/>
            </p:nvGrpSpPr>
            <p:grpSpPr bwMode="auto">
              <a:xfrm rot="-5400000">
                <a:off x="6263237" y="3352869"/>
                <a:ext cx="1445890" cy="190457"/>
                <a:chOff x="1231" y="3011"/>
                <a:chExt cx="795" cy="95"/>
              </a:xfrm>
            </p:grpSpPr>
            <p:grpSp>
              <p:nvGrpSpPr>
                <p:cNvPr id="461125" name="Group 591"/>
                <p:cNvGrpSpPr>
                  <a:grpSpLocks/>
                </p:cNvGrpSpPr>
                <p:nvPr/>
              </p:nvGrpSpPr>
              <p:grpSpPr bwMode="auto">
                <a:xfrm>
                  <a:off x="1926" y="3011"/>
                  <a:ext cx="100" cy="95"/>
                  <a:chOff x="704" y="1880"/>
                  <a:chExt cx="136" cy="128"/>
                </a:xfrm>
              </p:grpSpPr>
              <p:sp>
                <p:nvSpPr>
                  <p:cNvPr id="46149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6" name="Group 594"/>
                <p:cNvGrpSpPr>
                  <a:grpSpLocks/>
                </p:cNvGrpSpPr>
                <p:nvPr/>
              </p:nvGrpSpPr>
              <p:grpSpPr bwMode="auto">
                <a:xfrm>
                  <a:off x="1819" y="3011"/>
                  <a:ext cx="100" cy="95"/>
                  <a:chOff x="704" y="1880"/>
                  <a:chExt cx="136" cy="128"/>
                </a:xfrm>
              </p:grpSpPr>
              <p:sp>
                <p:nvSpPr>
                  <p:cNvPr id="46149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7" name="Group 597"/>
                <p:cNvGrpSpPr>
                  <a:grpSpLocks/>
                </p:cNvGrpSpPr>
                <p:nvPr/>
              </p:nvGrpSpPr>
              <p:grpSpPr bwMode="auto">
                <a:xfrm>
                  <a:off x="1724" y="3011"/>
                  <a:ext cx="100" cy="95"/>
                  <a:chOff x="704" y="1880"/>
                  <a:chExt cx="136" cy="128"/>
                </a:xfrm>
              </p:grpSpPr>
              <p:sp>
                <p:nvSpPr>
                  <p:cNvPr id="46149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4" name="Group 600"/>
                <p:cNvGrpSpPr>
                  <a:grpSpLocks/>
                </p:cNvGrpSpPr>
                <p:nvPr/>
              </p:nvGrpSpPr>
              <p:grpSpPr bwMode="auto">
                <a:xfrm>
                  <a:off x="1623" y="3011"/>
                  <a:ext cx="100" cy="95"/>
                  <a:chOff x="704" y="1880"/>
                  <a:chExt cx="136" cy="128"/>
                </a:xfrm>
              </p:grpSpPr>
              <p:sp>
                <p:nvSpPr>
                  <p:cNvPr id="46149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5" name="Group 603"/>
                <p:cNvGrpSpPr>
                  <a:grpSpLocks/>
                </p:cNvGrpSpPr>
                <p:nvPr/>
              </p:nvGrpSpPr>
              <p:grpSpPr bwMode="auto">
                <a:xfrm>
                  <a:off x="1528" y="3011"/>
                  <a:ext cx="100" cy="95"/>
                  <a:chOff x="704" y="1880"/>
                  <a:chExt cx="136" cy="128"/>
                </a:xfrm>
              </p:grpSpPr>
              <p:sp>
                <p:nvSpPr>
                  <p:cNvPr id="46148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6" name="Group 606"/>
                <p:cNvGrpSpPr>
                  <a:grpSpLocks/>
                </p:cNvGrpSpPr>
                <p:nvPr/>
              </p:nvGrpSpPr>
              <p:grpSpPr bwMode="auto">
                <a:xfrm>
                  <a:off x="1427" y="3011"/>
                  <a:ext cx="100" cy="95"/>
                  <a:chOff x="704" y="1880"/>
                  <a:chExt cx="136" cy="128"/>
                </a:xfrm>
              </p:grpSpPr>
              <p:sp>
                <p:nvSpPr>
                  <p:cNvPr id="46148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7" name="Group 609"/>
                <p:cNvGrpSpPr>
                  <a:grpSpLocks/>
                </p:cNvGrpSpPr>
                <p:nvPr/>
              </p:nvGrpSpPr>
              <p:grpSpPr bwMode="auto">
                <a:xfrm>
                  <a:off x="1332" y="3011"/>
                  <a:ext cx="100" cy="95"/>
                  <a:chOff x="704" y="1880"/>
                  <a:chExt cx="136" cy="128"/>
                </a:xfrm>
              </p:grpSpPr>
              <p:sp>
                <p:nvSpPr>
                  <p:cNvPr id="46148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8" name="Group 612"/>
                <p:cNvGrpSpPr>
                  <a:grpSpLocks/>
                </p:cNvGrpSpPr>
                <p:nvPr/>
              </p:nvGrpSpPr>
              <p:grpSpPr bwMode="auto">
                <a:xfrm>
                  <a:off x="1231" y="3011"/>
                  <a:ext cx="100" cy="95"/>
                  <a:chOff x="704" y="1880"/>
                  <a:chExt cx="136" cy="128"/>
                </a:xfrm>
              </p:grpSpPr>
              <p:sp>
                <p:nvSpPr>
                  <p:cNvPr id="46148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149" name="Group 590"/>
              <p:cNvGrpSpPr>
                <a:grpSpLocks/>
              </p:cNvGrpSpPr>
              <p:nvPr/>
            </p:nvGrpSpPr>
            <p:grpSpPr bwMode="auto">
              <a:xfrm rot="-5400000">
                <a:off x="8081195" y="3358308"/>
                <a:ext cx="1445890" cy="190457"/>
                <a:chOff x="1231" y="3011"/>
                <a:chExt cx="795" cy="95"/>
              </a:xfrm>
            </p:grpSpPr>
            <p:grpSp>
              <p:nvGrpSpPr>
                <p:cNvPr id="461150" name="Group 591"/>
                <p:cNvGrpSpPr>
                  <a:grpSpLocks/>
                </p:cNvGrpSpPr>
                <p:nvPr/>
              </p:nvGrpSpPr>
              <p:grpSpPr bwMode="auto">
                <a:xfrm>
                  <a:off x="1926" y="3011"/>
                  <a:ext cx="100" cy="95"/>
                  <a:chOff x="704" y="1880"/>
                  <a:chExt cx="136" cy="128"/>
                </a:xfrm>
              </p:grpSpPr>
              <p:sp>
                <p:nvSpPr>
                  <p:cNvPr id="46147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7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51" name="Group 594"/>
                <p:cNvGrpSpPr>
                  <a:grpSpLocks/>
                </p:cNvGrpSpPr>
                <p:nvPr/>
              </p:nvGrpSpPr>
              <p:grpSpPr bwMode="auto">
                <a:xfrm>
                  <a:off x="1819" y="3011"/>
                  <a:ext cx="100" cy="95"/>
                  <a:chOff x="704" y="1880"/>
                  <a:chExt cx="136" cy="128"/>
                </a:xfrm>
              </p:grpSpPr>
              <p:sp>
                <p:nvSpPr>
                  <p:cNvPr id="46147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7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4" name="Group 597"/>
                <p:cNvGrpSpPr>
                  <a:grpSpLocks/>
                </p:cNvGrpSpPr>
                <p:nvPr/>
              </p:nvGrpSpPr>
              <p:grpSpPr bwMode="auto">
                <a:xfrm>
                  <a:off x="1724" y="3011"/>
                  <a:ext cx="100" cy="95"/>
                  <a:chOff x="704" y="1880"/>
                  <a:chExt cx="136" cy="128"/>
                </a:xfrm>
              </p:grpSpPr>
              <p:sp>
                <p:nvSpPr>
                  <p:cNvPr id="46146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5" name="Group 600"/>
                <p:cNvGrpSpPr>
                  <a:grpSpLocks/>
                </p:cNvGrpSpPr>
                <p:nvPr/>
              </p:nvGrpSpPr>
              <p:grpSpPr bwMode="auto">
                <a:xfrm>
                  <a:off x="1623" y="3011"/>
                  <a:ext cx="100" cy="95"/>
                  <a:chOff x="704" y="1880"/>
                  <a:chExt cx="136" cy="128"/>
                </a:xfrm>
              </p:grpSpPr>
              <p:sp>
                <p:nvSpPr>
                  <p:cNvPr id="46146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6" name="Group 603"/>
                <p:cNvGrpSpPr>
                  <a:grpSpLocks/>
                </p:cNvGrpSpPr>
                <p:nvPr/>
              </p:nvGrpSpPr>
              <p:grpSpPr bwMode="auto">
                <a:xfrm>
                  <a:off x="1528" y="3011"/>
                  <a:ext cx="100" cy="95"/>
                  <a:chOff x="704" y="1880"/>
                  <a:chExt cx="136" cy="128"/>
                </a:xfrm>
              </p:grpSpPr>
              <p:sp>
                <p:nvSpPr>
                  <p:cNvPr id="46146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7" name="Group 606"/>
                <p:cNvGrpSpPr>
                  <a:grpSpLocks/>
                </p:cNvGrpSpPr>
                <p:nvPr/>
              </p:nvGrpSpPr>
              <p:grpSpPr bwMode="auto">
                <a:xfrm>
                  <a:off x="1427" y="3011"/>
                  <a:ext cx="100" cy="95"/>
                  <a:chOff x="704" y="1880"/>
                  <a:chExt cx="136" cy="128"/>
                </a:xfrm>
              </p:grpSpPr>
              <p:sp>
                <p:nvSpPr>
                  <p:cNvPr id="46146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8" name="Group 609"/>
                <p:cNvGrpSpPr>
                  <a:grpSpLocks/>
                </p:cNvGrpSpPr>
                <p:nvPr/>
              </p:nvGrpSpPr>
              <p:grpSpPr bwMode="auto">
                <a:xfrm>
                  <a:off x="1332" y="3011"/>
                  <a:ext cx="100" cy="95"/>
                  <a:chOff x="704" y="1880"/>
                  <a:chExt cx="136" cy="128"/>
                </a:xfrm>
              </p:grpSpPr>
              <p:sp>
                <p:nvSpPr>
                  <p:cNvPr id="46146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9" name="Group 612"/>
                <p:cNvGrpSpPr>
                  <a:grpSpLocks/>
                </p:cNvGrpSpPr>
                <p:nvPr/>
              </p:nvGrpSpPr>
              <p:grpSpPr bwMode="auto">
                <a:xfrm>
                  <a:off x="1231" y="3011"/>
                  <a:ext cx="100" cy="95"/>
                  <a:chOff x="704" y="1880"/>
                  <a:chExt cx="136" cy="128"/>
                </a:xfrm>
              </p:grpSpPr>
              <p:sp>
                <p:nvSpPr>
                  <p:cNvPr id="46145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5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693360" name="Group 590"/>
              <p:cNvGrpSpPr>
                <a:grpSpLocks/>
              </p:cNvGrpSpPr>
              <p:nvPr/>
            </p:nvGrpSpPr>
            <p:grpSpPr bwMode="auto">
              <a:xfrm rot="-5400000">
                <a:off x="2551115" y="5192607"/>
                <a:ext cx="1445890" cy="190457"/>
                <a:chOff x="1231" y="3011"/>
                <a:chExt cx="795" cy="95"/>
              </a:xfrm>
            </p:grpSpPr>
            <p:grpSp>
              <p:nvGrpSpPr>
                <p:cNvPr id="693361" name="Group 591"/>
                <p:cNvGrpSpPr>
                  <a:grpSpLocks/>
                </p:cNvGrpSpPr>
                <p:nvPr/>
              </p:nvGrpSpPr>
              <p:grpSpPr bwMode="auto">
                <a:xfrm>
                  <a:off x="1926" y="3011"/>
                  <a:ext cx="100" cy="95"/>
                  <a:chOff x="704" y="1880"/>
                  <a:chExt cx="136" cy="128"/>
                </a:xfrm>
              </p:grpSpPr>
              <p:sp>
                <p:nvSpPr>
                  <p:cNvPr id="46144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68" name="Group 594"/>
                <p:cNvGrpSpPr>
                  <a:grpSpLocks/>
                </p:cNvGrpSpPr>
                <p:nvPr/>
              </p:nvGrpSpPr>
              <p:grpSpPr bwMode="auto">
                <a:xfrm>
                  <a:off x="1819" y="3011"/>
                  <a:ext cx="100" cy="95"/>
                  <a:chOff x="704" y="1880"/>
                  <a:chExt cx="136" cy="128"/>
                </a:xfrm>
              </p:grpSpPr>
              <p:sp>
                <p:nvSpPr>
                  <p:cNvPr id="46144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69" name="Group 597"/>
                <p:cNvGrpSpPr>
                  <a:grpSpLocks/>
                </p:cNvGrpSpPr>
                <p:nvPr/>
              </p:nvGrpSpPr>
              <p:grpSpPr bwMode="auto">
                <a:xfrm>
                  <a:off x="1724" y="3011"/>
                  <a:ext cx="100" cy="95"/>
                  <a:chOff x="704" y="1880"/>
                  <a:chExt cx="136" cy="128"/>
                </a:xfrm>
              </p:grpSpPr>
              <p:sp>
                <p:nvSpPr>
                  <p:cNvPr id="46144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0" name="Group 600"/>
                <p:cNvGrpSpPr>
                  <a:grpSpLocks/>
                </p:cNvGrpSpPr>
                <p:nvPr/>
              </p:nvGrpSpPr>
              <p:grpSpPr bwMode="auto">
                <a:xfrm>
                  <a:off x="1623" y="3011"/>
                  <a:ext cx="100" cy="95"/>
                  <a:chOff x="704" y="1880"/>
                  <a:chExt cx="136" cy="128"/>
                </a:xfrm>
              </p:grpSpPr>
              <p:sp>
                <p:nvSpPr>
                  <p:cNvPr id="46144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1" name="Group 603"/>
                <p:cNvGrpSpPr>
                  <a:grpSpLocks/>
                </p:cNvGrpSpPr>
                <p:nvPr/>
              </p:nvGrpSpPr>
              <p:grpSpPr bwMode="auto">
                <a:xfrm>
                  <a:off x="1528" y="3011"/>
                  <a:ext cx="100" cy="95"/>
                  <a:chOff x="704" y="1880"/>
                  <a:chExt cx="136" cy="128"/>
                </a:xfrm>
              </p:grpSpPr>
              <p:sp>
                <p:nvSpPr>
                  <p:cNvPr id="46144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2" name="Group 606"/>
                <p:cNvGrpSpPr>
                  <a:grpSpLocks/>
                </p:cNvGrpSpPr>
                <p:nvPr/>
              </p:nvGrpSpPr>
              <p:grpSpPr bwMode="auto">
                <a:xfrm>
                  <a:off x="1427" y="3011"/>
                  <a:ext cx="100" cy="95"/>
                  <a:chOff x="704" y="1880"/>
                  <a:chExt cx="136" cy="128"/>
                </a:xfrm>
              </p:grpSpPr>
              <p:sp>
                <p:nvSpPr>
                  <p:cNvPr id="46143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3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3" name="Group 609"/>
                <p:cNvGrpSpPr>
                  <a:grpSpLocks/>
                </p:cNvGrpSpPr>
                <p:nvPr/>
              </p:nvGrpSpPr>
              <p:grpSpPr bwMode="auto">
                <a:xfrm>
                  <a:off x="1332" y="3011"/>
                  <a:ext cx="100" cy="95"/>
                  <a:chOff x="704" y="1880"/>
                  <a:chExt cx="136" cy="128"/>
                </a:xfrm>
              </p:grpSpPr>
              <p:sp>
                <p:nvSpPr>
                  <p:cNvPr id="46143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3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4" name="Group 612"/>
                <p:cNvGrpSpPr>
                  <a:grpSpLocks/>
                </p:cNvGrpSpPr>
                <p:nvPr/>
              </p:nvGrpSpPr>
              <p:grpSpPr bwMode="auto">
                <a:xfrm>
                  <a:off x="1231" y="3011"/>
                  <a:ext cx="100" cy="95"/>
                  <a:chOff x="704" y="1880"/>
                  <a:chExt cx="136" cy="128"/>
                </a:xfrm>
              </p:grpSpPr>
              <p:sp>
                <p:nvSpPr>
                  <p:cNvPr id="46143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3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175" name="Group 590"/>
              <p:cNvGrpSpPr>
                <a:grpSpLocks/>
              </p:cNvGrpSpPr>
              <p:nvPr/>
            </p:nvGrpSpPr>
            <p:grpSpPr bwMode="auto">
              <a:xfrm>
                <a:off x="3453707" y="6078874"/>
                <a:ext cx="1445890" cy="190457"/>
                <a:chOff x="1231" y="3011"/>
                <a:chExt cx="795" cy="95"/>
              </a:xfrm>
            </p:grpSpPr>
            <p:grpSp>
              <p:nvGrpSpPr>
                <p:cNvPr id="693378" name="Group 591"/>
                <p:cNvGrpSpPr>
                  <a:grpSpLocks/>
                </p:cNvGrpSpPr>
                <p:nvPr/>
              </p:nvGrpSpPr>
              <p:grpSpPr bwMode="auto">
                <a:xfrm>
                  <a:off x="1926" y="3011"/>
                  <a:ext cx="100" cy="95"/>
                  <a:chOff x="704" y="1880"/>
                  <a:chExt cx="136" cy="128"/>
                </a:xfrm>
              </p:grpSpPr>
              <p:sp>
                <p:nvSpPr>
                  <p:cNvPr id="46142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2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79" name="Group 594"/>
                <p:cNvGrpSpPr>
                  <a:grpSpLocks/>
                </p:cNvGrpSpPr>
                <p:nvPr/>
              </p:nvGrpSpPr>
              <p:grpSpPr bwMode="auto">
                <a:xfrm>
                  <a:off x="1819" y="3011"/>
                  <a:ext cx="100" cy="95"/>
                  <a:chOff x="704" y="1880"/>
                  <a:chExt cx="136" cy="128"/>
                </a:xfrm>
              </p:grpSpPr>
              <p:sp>
                <p:nvSpPr>
                  <p:cNvPr id="46142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2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0" name="Group 597"/>
                <p:cNvGrpSpPr>
                  <a:grpSpLocks/>
                </p:cNvGrpSpPr>
                <p:nvPr/>
              </p:nvGrpSpPr>
              <p:grpSpPr bwMode="auto">
                <a:xfrm>
                  <a:off x="1724" y="3011"/>
                  <a:ext cx="100" cy="95"/>
                  <a:chOff x="704" y="1880"/>
                  <a:chExt cx="136" cy="128"/>
                </a:xfrm>
              </p:grpSpPr>
              <p:sp>
                <p:nvSpPr>
                  <p:cNvPr id="46142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2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1" name="Group 600"/>
                <p:cNvGrpSpPr>
                  <a:grpSpLocks/>
                </p:cNvGrpSpPr>
                <p:nvPr/>
              </p:nvGrpSpPr>
              <p:grpSpPr bwMode="auto">
                <a:xfrm>
                  <a:off x="1623" y="3011"/>
                  <a:ext cx="100" cy="95"/>
                  <a:chOff x="704" y="1880"/>
                  <a:chExt cx="136" cy="128"/>
                </a:xfrm>
              </p:grpSpPr>
              <p:sp>
                <p:nvSpPr>
                  <p:cNvPr id="46141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2" name="Group 603"/>
                <p:cNvGrpSpPr>
                  <a:grpSpLocks/>
                </p:cNvGrpSpPr>
                <p:nvPr/>
              </p:nvGrpSpPr>
              <p:grpSpPr bwMode="auto">
                <a:xfrm>
                  <a:off x="1528" y="3011"/>
                  <a:ext cx="100" cy="95"/>
                  <a:chOff x="704" y="1880"/>
                  <a:chExt cx="136" cy="128"/>
                </a:xfrm>
              </p:grpSpPr>
              <p:sp>
                <p:nvSpPr>
                  <p:cNvPr id="46141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3" name="Group 606"/>
                <p:cNvGrpSpPr>
                  <a:grpSpLocks/>
                </p:cNvGrpSpPr>
                <p:nvPr/>
              </p:nvGrpSpPr>
              <p:grpSpPr bwMode="auto">
                <a:xfrm>
                  <a:off x="1427" y="3011"/>
                  <a:ext cx="100" cy="95"/>
                  <a:chOff x="704" y="1880"/>
                  <a:chExt cx="136" cy="128"/>
                </a:xfrm>
              </p:grpSpPr>
              <p:sp>
                <p:nvSpPr>
                  <p:cNvPr id="46141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4" name="Group 609"/>
                <p:cNvGrpSpPr>
                  <a:grpSpLocks/>
                </p:cNvGrpSpPr>
                <p:nvPr/>
              </p:nvGrpSpPr>
              <p:grpSpPr bwMode="auto">
                <a:xfrm>
                  <a:off x="1332" y="3011"/>
                  <a:ext cx="100" cy="95"/>
                  <a:chOff x="704" y="1880"/>
                  <a:chExt cx="136" cy="128"/>
                </a:xfrm>
              </p:grpSpPr>
              <p:sp>
                <p:nvSpPr>
                  <p:cNvPr id="46141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5" name="Group 612"/>
                <p:cNvGrpSpPr>
                  <a:grpSpLocks/>
                </p:cNvGrpSpPr>
                <p:nvPr/>
              </p:nvGrpSpPr>
              <p:grpSpPr bwMode="auto">
                <a:xfrm>
                  <a:off x="1231" y="3011"/>
                  <a:ext cx="100" cy="95"/>
                  <a:chOff x="704" y="1880"/>
                  <a:chExt cx="136" cy="128"/>
                </a:xfrm>
              </p:grpSpPr>
              <p:sp>
                <p:nvSpPr>
                  <p:cNvPr id="46141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73" name="AutoShape 586"/>
              <p:cNvSpPr>
                <a:spLocks noChangeArrowheads="1"/>
              </p:cNvSpPr>
              <p:nvPr/>
            </p:nvSpPr>
            <p:spPr bwMode="auto">
              <a:xfrm>
                <a:off x="4933820" y="6002230"/>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402" name="Group 590"/>
              <p:cNvGrpSpPr>
                <a:grpSpLocks/>
              </p:cNvGrpSpPr>
              <p:nvPr/>
            </p:nvGrpSpPr>
            <p:grpSpPr bwMode="auto">
              <a:xfrm>
                <a:off x="5304323" y="6100642"/>
                <a:ext cx="1445890" cy="190457"/>
                <a:chOff x="1231" y="3011"/>
                <a:chExt cx="795" cy="95"/>
              </a:xfrm>
            </p:grpSpPr>
            <p:grpSp>
              <p:nvGrpSpPr>
                <p:cNvPr id="693403" name="Group 591"/>
                <p:cNvGrpSpPr>
                  <a:grpSpLocks/>
                </p:cNvGrpSpPr>
                <p:nvPr/>
              </p:nvGrpSpPr>
              <p:grpSpPr bwMode="auto">
                <a:xfrm>
                  <a:off x="1926" y="3011"/>
                  <a:ext cx="100" cy="95"/>
                  <a:chOff x="704" y="1880"/>
                  <a:chExt cx="136" cy="128"/>
                </a:xfrm>
              </p:grpSpPr>
              <p:sp>
                <p:nvSpPr>
                  <p:cNvPr id="46140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0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4" name="Group 594"/>
                <p:cNvGrpSpPr>
                  <a:grpSpLocks/>
                </p:cNvGrpSpPr>
                <p:nvPr/>
              </p:nvGrpSpPr>
              <p:grpSpPr bwMode="auto">
                <a:xfrm>
                  <a:off x="1819" y="3011"/>
                  <a:ext cx="100" cy="95"/>
                  <a:chOff x="704" y="1880"/>
                  <a:chExt cx="136" cy="128"/>
                </a:xfrm>
              </p:grpSpPr>
              <p:sp>
                <p:nvSpPr>
                  <p:cNvPr id="46139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5" name="Group 597"/>
                <p:cNvGrpSpPr>
                  <a:grpSpLocks/>
                </p:cNvGrpSpPr>
                <p:nvPr/>
              </p:nvGrpSpPr>
              <p:grpSpPr bwMode="auto">
                <a:xfrm>
                  <a:off x="1724" y="3011"/>
                  <a:ext cx="100" cy="95"/>
                  <a:chOff x="704" y="1880"/>
                  <a:chExt cx="136" cy="128"/>
                </a:xfrm>
              </p:grpSpPr>
              <p:sp>
                <p:nvSpPr>
                  <p:cNvPr id="46139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6" name="Group 600"/>
                <p:cNvGrpSpPr>
                  <a:grpSpLocks/>
                </p:cNvGrpSpPr>
                <p:nvPr/>
              </p:nvGrpSpPr>
              <p:grpSpPr bwMode="auto">
                <a:xfrm>
                  <a:off x="1623" y="3011"/>
                  <a:ext cx="100" cy="95"/>
                  <a:chOff x="704" y="1880"/>
                  <a:chExt cx="136" cy="128"/>
                </a:xfrm>
              </p:grpSpPr>
              <p:sp>
                <p:nvSpPr>
                  <p:cNvPr id="46139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7" name="Group 603"/>
                <p:cNvGrpSpPr>
                  <a:grpSpLocks/>
                </p:cNvGrpSpPr>
                <p:nvPr/>
              </p:nvGrpSpPr>
              <p:grpSpPr bwMode="auto">
                <a:xfrm>
                  <a:off x="1528" y="3011"/>
                  <a:ext cx="100" cy="95"/>
                  <a:chOff x="704" y="1880"/>
                  <a:chExt cx="136" cy="128"/>
                </a:xfrm>
              </p:grpSpPr>
              <p:sp>
                <p:nvSpPr>
                  <p:cNvPr id="46139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2" name="Group 606"/>
                <p:cNvGrpSpPr>
                  <a:grpSpLocks/>
                </p:cNvGrpSpPr>
                <p:nvPr/>
              </p:nvGrpSpPr>
              <p:grpSpPr bwMode="auto">
                <a:xfrm>
                  <a:off x="1427" y="3011"/>
                  <a:ext cx="100" cy="95"/>
                  <a:chOff x="704" y="1880"/>
                  <a:chExt cx="136" cy="128"/>
                </a:xfrm>
              </p:grpSpPr>
              <p:sp>
                <p:nvSpPr>
                  <p:cNvPr id="46139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3" name="Group 609"/>
                <p:cNvGrpSpPr>
                  <a:grpSpLocks/>
                </p:cNvGrpSpPr>
                <p:nvPr/>
              </p:nvGrpSpPr>
              <p:grpSpPr bwMode="auto">
                <a:xfrm>
                  <a:off x="1332" y="3011"/>
                  <a:ext cx="100" cy="95"/>
                  <a:chOff x="704" y="1880"/>
                  <a:chExt cx="136" cy="128"/>
                </a:xfrm>
              </p:grpSpPr>
              <p:sp>
                <p:nvSpPr>
                  <p:cNvPr id="46138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8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4" name="Group 612"/>
                <p:cNvGrpSpPr>
                  <a:grpSpLocks/>
                </p:cNvGrpSpPr>
                <p:nvPr/>
              </p:nvGrpSpPr>
              <p:grpSpPr bwMode="auto">
                <a:xfrm>
                  <a:off x="1231" y="3011"/>
                  <a:ext cx="100" cy="95"/>
                  <a:chOff x="704" y="1880"/>
                  <a:chExt cx="136" cy="128"/>
                </a:xfrm>
              </p:grpSpPr>
              <p:sp>
                <p:nvSpPr>
                  <p:cNvPr id="46138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8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75" name="AutoShape 586"/>
              <p:cNvSpPr>
                <a:spLocks noChangeArrowheads="1"/>
              </p:cNvSpPr>
              <p:nvPr/>
            </p:nvSpPr>
            <p:spPr bwMode="auto">
              <a:xfrm>
                <a:off x="6784436" y="6023998"/>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195" name="Group 590"/>
              <p:cNvGrpSpPr>
                <a:grpSpLocks/>
              </p:cNvGrpSpPr>
              <p:nvPr/>
            </p:nvGrpSpPr>
            <p:grpSpPr bwMode="auto">
              <a:xfrm>
                <a:off x="7154939" y="6106081"/>
                <a:ext cx="1445890" cy="190457"/>
                <a:chOff x="1231" y="3011"/>
                <a:chExt cx="795" cy="95"/>
              </a:xfrm>
            </p:grpSpPr>
            <p:grpSp>
              <p:nvGrpSpPr>
                <p:cNvPr id="461196" name="Group 591"/>
                <p:cNvGrpSpPr>
                  <a:grpSpLocks/>
                </p:cNvGrpSpPr>
                <p:nvPr/>
              </p:nvGrpSpPr>
              <p:grpSpPr bwMode="auto">
                <a:xfrm>
                  <a:off x="1926" y="3011"/>
                  <a:ext cx="100" cy="95"/>
                  <a:chOff x="704" y="1880"/>
                  <a:chExt cx="136" cy="128"/>
                </a:xfrm>
              </p:grpSpPr>
              <p:sp>
                <p:nvSpPr>
                  <p:cNvPr id="46137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7" name="Group 594"/>
                <p:cNvGrpSpPr>
                  <a:grpSpLocks/>
                </p:cNvGrpSpPr>
                <p:nvPr/>
              </p:nvGrpSpPr>
              <p:grpSpPr bwMode="auto">
                <a:xfrm>
                  <a:off x="1819" y="3011"/>
                  <a:ext cx="100" cy="95"/>
                  <a:chOff x="704" y="1880"/>
                  <a:chExt cx="136" cy="128"/>
                </a:xfrm>
              </p:grpSpPr>
              <p:sp>
                <p:nvSpPr>
                  <p:cNvPr id="46137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8" name="Group 597"/>
                <p:cNvGrpSpPr>
                  <a:grpSpLocks/>
                </p:cNvGrpSpPr>
                <p:nvPr/>
              </p:nvGrpSpPr>
              <p:grpSpPr bwMode="auto">
                <a:xfrm>
                  <a:off x="1724" y="3011"/>
                  <a:ext cx="100" cy="95"/>
                  <a:chOff x="704" y="1880"/>
                  <a:chExt cx="136" cy="128"/>
                </a:xfrm>
              </p:grpSpPr>
              <p:sp>
                <p:nvSpPr>
                  <p:cNvPr id="46137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9" name="Group 600"/>
                <p:cNvGrpSpPr>
                  <a:grpSpLocks/>
                </p:cNvGrpSpPr>
                <p:nvPr/>
              </p:nvGrpSpPr>
              <p:grpSpPr bwMode="auto">
                <a:xfrm>
                  <a:off x="1623" y="3011"/>
                  <a:ext cx="100" cy="95"/>
                  <a:chOff x="704" y="1880"/>
                  <a:chExt cx="136" cy="128"/>
                </a:xfrm>
              </p:grpSpPr>
              <p:sp>
                <p:nvSpPr>
                  <p:cNvPr id="46137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6" name="Group 603"/>
                <p:cNvGrpSpPr>
                  <a:grpSpLocks/>
                </p:cNvGrpSpPr>
                <p:nvPr/>
              </p:nvGrpSpPr>
              <p:grpSpPr bwMode="auto">
                <a:xfrm>
                  <a:off x="1528" y="3011"/>
                  <a:ext cx="100" cy="95"/>
                  <a:chOff x="704" y="1880"/>
                  <a:chExt cx="136" cy="128"/>
                </a:xfrm>
              </p:grpSpPr>
              <p:sp>
                <p:nvSpPr>
                  <p:cNvPr id="46136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7" name="Group 606"/>
                <p:cNvGrpSpPr>
                  <a:grpSpLocks/>
                </p:cNvGrpSpPr>
                <p:nvPr/>
              </p:nvGrpSpPr>
              <p:grpSpPr bwMode="auto">
                <a:xfrm>
                  <a:off x="1427" y="3011"/>
                  <a:ext cx="100" cy="95"/>
                  <a:chOff x="704" y="1880"/>
                  <a:chExt cx="136" cy="128"/>
                </a:xfrm>
              </p:grpSpPr>
              <p:sp>
                <p:nvSpPr>
                  <p:cNvPr id="46136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8" name="Group 609"/>
                <p:cNvGrpSpPr>
                  <a:grpSpLocks/>
                </p:cNvGrpSpPr>
                <p:nvPr/>
              </p:nvGrpSpPr>
              <p:grpSpPr bwMode="auto">
                <a:xfrm>
                  <a:off x="1332" y="3011"/>
                  <a:ext cx="100" cy="95"/>
                  <a:chOff x="704" y="1880"/>
                  <a:chExt cx="136" cy="128"/>
                </a:xfrm>
              </p:grpSpPr>
              <p:sp>
                <p:nvSpPr>
                  <p:cNvPr id="46136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9" name="Group 612"/>
                <p:cNvGrpSpPr>
                  <a:grpSpLocks/>
                </p:cNvGrpSpPr>
                <p:nvPr/>
              </p:nvGrpSpPr>
              <p:grpSpPr bwMode="auto">
                <a:xfrm>
                  <a:off x="1231" y="3011"/>
                  <a:ext cx="100" cy="95"/>
                  <a:chOff x="704" y="1880"/>
                  <a:chExt cx="136" cy="128"/>
                </a:xfrm>
              </p:grpSpPr>
              <p:sp>
                <p:nvSpPr>
                  <p:cNvPr id="46136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77" name="AutoShape 586"/>
              <p:cNvSpPr>
                <a:spLocks noChangeArrowheads="1"/>
              </p:cNvSpPr>
              <p:nvPr/>
            </p:nvSpPr>
            <p:spPr bwMode="auto">
              <a:xfrm>
                <a:off x="8635052" y="6029437"/>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461278" name="AutoShape 586"/>
              <p:cNvSpPr>
                <a:spLocks noChangeArrowheads="1"/>
              </p:cNvSpPr>
              <p:nvPr/>
            </p:nvSpPr>
            <p:spPr bwMode="auto">
              <a:xfrm>
                <a:off x="3094082" y="6007669"/>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220" name="Group 590"/>
              <p:cNvGrpSpPr>
                <a:grpSpLocks/>
              </p:cNvGrpSpPr>
              <p:nvPr/>
            </p:nvGrpSpPr>
            <p:grpSpPr bwMode="auto">
              <a:xfrm rot="-5400000">
                <a:off x="4385402" y="5198046"/>
                <a:ext cx="1445890" cy="190457"/>
                <a:chOff x="1231" y="3011"/>
                <a:chExt cx="795" cy="95"/>
              </a:xfrm>
            </p:grpSpPr>
            <p:grpSp>
              <p:nvGrpSpPr>
                <p:cNvPr id="461221" name="Group 591"/>
                <p:cNvGrpSpPr>
                  <a:grpSpLocks/>
                </p:cNvGrpSpPr>
                <p:nvPr/>
              </p:nvGrpSpPr>
              <p:grpSpPr bwMode="auto">
                <a:xfrm>
                  <a:off x="1926" y="3011"/>
                  <a:ext cx="100" cy="95"/>
                  <a:chOff x="704" y="1880"/>
                  <a:chExt cx="136" cy="128"/>
                </a:xfrm>
              </p:grpSpPr>
              <p:sp>
                <p:nvSpPr>
                  <p:cNvPr id="46135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5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22" name="Group 594"/>
                <p:cNvGrpSpPr>
                  <a:grpSpLocks/>
                </p:cNvGrpSpPr>
                <p:nvPr/>
              </p:nvGrpSpPr>
              <p:grpSpPr bwMode="auto">
                <a:xfrm>
                  <a:off x="1819" y="3011"/>
                  <a:ext cx="100" cy="95"/>
                  <a:chOff x="704" y="1880"/>
                  <a:chExt cx="136" cy="128"/>
                </a:xfrm>
              </p:grpSpPr>
              <p:sp>
                <p:nvSpPr>
                  <p:cNvPr id="46135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5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23" name="Group 597"/>
                <p:cNvGrpSpPr>
                  <a:grpSpLocks/>
                </p:cNvGrpSpPr>
                <p:nvPr/>
              </p:nvGrpSpPr>
              <p:grpSpPr bwMode="auto">
                <a:xfrm>
                  <a:off x="1724" y="3011"/>
                  <a:ext cx="100" cy="95"/>
                  <a:chOff x="704" y="1880"/>
                  <a:chExt cx="136" cy="128"/>
                </a:xfrm>
              </p:grpSpPr>
              <p:sp>
                <p:nvSpPr>
                  <p:cNvPr id="46134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0" name="Group 600"/>
                <p:cNvGrpSpPr>
                  <a:grpSpLocks/>
                </p:cNvGrpSpPr>
                <p:nvPr/>
              </p:nvGrpSpPr>
              <p:grpSpPr bwMode="auto">
                <a:xfrm>
                  <a:off x="1623" y="3011"/>
                  <a:ext cx="100" cy="95"/>
                  <a:chOff x="704" y="1880"/>
                  <a:chExt cx="136" cy="128"/>
                </a:xfrm>
              </p:grpSpPr>
              <p:sp>
                <p:nvSpPr>
                  <p:cNvPr id="46134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1" name="Group 603"/>
                <p:cNvGrpSpPr>
                  <a:grpSpLocks/>
                </p:cNvGrpSpPr>
                <p:nvPr/>
              </p:nvGrpSpPr>
              <p:grpSpPr bwMode="auto">
                <a:xfrm>
                  <a:off x="1528" y="3011"/>
                  <a:ext cx="100" cy="95"/>
                  <a:chOff x="704" y="1880"/>
                  <a:chExt cx="136" cy="128"/>
                </a:xfrm>
              </p:grpSpPr>
              <p:sp>
                <p:nvSpPr>
                  <p:cNvPr id="46134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2" name="Group 606"/>
                <p:cNvGrpSpPr>
                  <a:grpSpLocks/>
                </p:cNvGrpSpPr>
                <p:nvPr/>
              </p:nvGrpSpPr>
              <p:grpSpPr bwMode="auto">
                <a:xfrm>
                  <a:off x="1427" y="3011"/>
                  <a:ext cx="100" cy="95"/>
                  <a:chOff x="704" y="1880"/>
                  <a:chExt cx="136" cy="128"/>
                </a:xfrm>
              </p:grpSpPr>
              <p:sp>
                <p:nvSpPr>
                  <p:cNvPr id="46134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3" name="Group 609"/>
                <p:cNvGrpSpPr>
                  <a:grpSpLocks/>
                </p:cNvGrpSpPr>
                <p:nvPr/>
              </p:nvGrpSpPr>
              <p:grpSpPr bwMode="auto">
                <a:xfrm>
                  <a:off x="1332" y="3011"/>
                  <a:ext cx="100" cy="95"/>
                  <a:chOff x="704" y="1880"/>
                  <a:chExt cx="136" cy="128"/>
                </a:xfrm>
              </p:grpSpPr>
              <p:sp>
                <p:nvSpPr>
                  <p:cNvPr id="46134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4" name="Group 612"/>
                <p:cNvGrpSpPr>
                  <a:grpSpLocks/>
                </p:cNvGrpSpPr>
                <p:nvPr/>
              </p:nvGrpSpPr>
              <p:grpSpPr bwMode="auto">
                <a:xfrm>
                  <a:off x="1231" y="3011"/>
                  <a:ext cx="100" cy="95"/>
                  <a:chOff x="704" y="1880"/>
                  <a:chExt cx="136" cy="128"/>
                </a:xfrm>
              </p:grpSpPr>
              <p:sp>
                <p:nvSpPr>
                  <p:cNvPr id="46133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3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245" name="Group 590"/>
              <p:cNvGrpSpPr>
                <a:grpSpLocks/>
              </p:cNvGrpSpPr>
              <p:nvPr/>
            </p:nvGrpSpPr>
            <p:grpSpPr bwMode="auto">
              <a:xfrm rot="-5400000">
                <a:off x="6236018" y="5203485"/>
                <a:ext cx="1445890" cy="190457"/>
                <a:chOff x="1231" y="3011"/>
                <a:chExt cx="795" cy="95"/>
              </a:xfrm>
            </p:grpSpPr>
            <p:grpSp>
              <p:nvGrpSpPr>
                <p:cNvPr id="461246" name="Group 591"/>
                <p:cNvGrpSpPr>
                  <a:grpSpLocks/>
                </p:cNvGrpSpPr>
                <p:nvPr/>
              </p:nvGrpSpPr>
              <p:grpSpPr bwMode="auto">
                <a:xfrm>
                  <a:off x="1926" y="3011"/>
                  <a:ext cx="100" cy="95"/>
                  <a:chOff x="704" y="1880"/>
                  <a:chExt cx="136" cy="128"/>
                </a:xfrm>
              </p:grpSpPr>
              <p:sp>
                <p:nvSpPr>
                  <p:cNvPr id="46132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7" name="Group 594"/>
                <p:cNvGrpSpPr>
                  <a:grpSpLocks/>
                </p:cNvGrpSpPr>
                <p:nvPr/>
              </p:nvGrpSpPr>
              <p:grpSpPr bwMode="auto">
                <a:xfrm>
                  <a:off x="1819" y="3011"/>
                  <a:ext cx="100" cy="95"/>
                  <a:chOff x="704" y="1880"/>
                  <a:chExt cx="136" cy="128"/>
                </a:xfrm>
              </p:grpSpPr>
              <p:sp>
                <p:nvSpPr>
                  <p:cNvPr id="46132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8" name="Group 597"/>
                <p:cNvGrpSpPr>
                  <a:grpSpLocks/>
                </p:cNvGrpSpPr>
                <p:nvPr/>
              </p:nvGrpSpPr>
              <p:grpSpPr bwMode="auto">
                <a:xfrm>
                  <a:off x="1724" y="3011"/>
                  <a:ext cx="100" cy="95"/>
                  <a:chOff x="704" y="1880"/>
                  <a:chExt cx="136" cy="128"/>
                </a:xfrm>
              </p:grpSpPr>
              <p:sp>
                <p:nvSpPr>
                  <p:cNvPr id="46132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9" name="Group 600"/>
                <p:cNvGrpSpPr>
                  <a:grpSpLocks/>
                </p:cNvGrpSpPr>
                <p:nvPr/>
              </p:nvGrpSpPr>
              <p:grpSpPr bwMode="auto">
                <a:xfrm>
                  <a:off x="1623" y="3011"/>
                  <a:ext cx="100" cy="95"/>
                  <a:chOff x="704" y="1880"/>
                  <a:chExt cx="136" cy="128"/>
                </a:xfrm>
              </p:grpSpPr>
              <p:sp>
                <p:nvSpPr>
                  <p:cNvPr id="46132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0" name="Group 603"/>
                <p:cNvGrpSpPr>
                  <a:grpSpLocks/>
                </p:cNvGrpSpPr>
                <p:nvPr/>
              </p:nvGrpSpPr>
              <p:grpSpPr bwMode="auto">
                <a:xfrm>
                  <a:off x="1528" y="3011"/>
                  <a:ext cx="100" cy="95"/>
                  <a:chOff x="704" y="1880"/>
                  <a:chExt cx="136" cy="128"/>
                </a:xfrm>
              </p:grpSpPr>
              <p:sp>
                <p:nvSpPr>
                  <p:cNvPr id="46132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1" name="Group 606"/>
                <p:cNvGrpSpPr>
                  <a:grpSpLocks/>
                </p:cNvGrpSpPr>
                <p:nvPr/>
              </p:nvGrpSpPr>
              <p:grpSpPr bwMode="auto">
                <a:xfrm>
                  <a:off x="1427" y="3011"/>
                  <a:ext cx="100" cy="95"/>
                  <a:chOff x="704" y="1880"/>
                  <a:chExt cx="136" cy="128"/>
                </a:xfrm>
              </p:grpSpPr>
              <p:sp>
                <p:nvSpPr>
                  <p:cNvPr id="46131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1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2" name="Group 609"/>
                <p:cNvGrpSpPr>
                  <a:grpSpLocks/>
                </p:cNvGrpSpPr>
                <p:nvPr/>
              </p:nvGrpSpPr>
              <p:grpSpPr bwMode="auto">
                <a:xfrm>
                  <a:off x="1332" y="3011"/>
                  <a:ext cx="100" cy="95"/>
                  <a:chOff x="704" y="1880"/>
                  <a:chExt cx="136" cy="128"/>
                </a:xfrm>
              </p:grpSpPr>
              <p:sp>
                <p:nvSpPr>
                  <p:cNvPr id="46131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1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3" name="Group 612"/>
                <p:cNvGrpSpPr>
                  <a:grpSpLocks/>
                </p:cNvGrpSpPr>
                <p:nvPr/>
              </p:nvGrpSpPr>
              <p:grpSpPr bwMode="auto">
                <a:xfrm>
                  <a:off x="1231" y="3011"/>
                  <a:ext cx="100" cy="95"/>
                  <a:chOff x="704" y="1880"/>
                  <a:chExt cx="136" cy="128"/>
                </a:xfrm>
              </p:grpSpPr>
              <p:sp>
                <p:nvSpPr>
                  <p:cNvPr id="46131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1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255" name="Group 590"/>
              <p:cNvGrpSpPr>
                <a:grpSpLocks/>
              </p:cNvGrpSpPr>
              <p:nvPr/>
            </p:nvGrpSpPr>
            <p:grpSpPr bwMode="auto">
              <a:xfrm rot="-5400000">
                <a:off x="8053976" y="5208924"/>
                <a:ext cx="1445890" cy="190457"/>
                <a:chOff x="1231" y="3011"/>
                <a:chExt cx="795" cy="95"/>
              </a:xfrm>
            </p:grpSpPr>
            <p:grpSp>
              <p:nvGrpSpPr>
                <p:cNvPr id="461257" name="Group 591"/>
                <p:cNvGrpSpPr>
                  <a:grpSpLocks/>
                </p:cNvGrpSpPr>
                <p:nvPr/>
              </p:nvGrpSpPr>
              <p:grpSpPr bwMode="auto">
                <a:xfrm>
                  <a:off x="1926" y="3011"/>
                  <a:ext cx="100" cy="95"/>
                  <a:chOff x="704" y="1880"/>
                  <a:chExt cx="136" cy="128"/>
                </a:xfrm>
              </p:grpSpPr>
              <p:sp>
                <p:nvSpPr>
                  <p:cNvPr id="46130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0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0" name="Group 594"/>
                <p:cNvGrpSpPr>
                  <a:grpSpLocks/>
                </p:cNvGrpSpPr>
                <p:nvPr/>
              </p:nvGrpSpPr>
              <p:grpSpPr bwMode="auto">
                <a:xfrm>
                  <a:off x="1819" y="3011"/>
                  <a:ext cx="100" cy="95"/>
                  <a:chOff x="704" y="1880"/>
                  <a:chExt cx="136" cy="128"/>
                </a:xfrm>
              </p:grpSpPr>
              <p:sp>
                <p:nvSpPr>
                  <p:cNvPr id="46130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0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1" name="Group 597"/>
                <p:cNvGrpSpPr>
                  <a:grpSpLocks/>
                </p:cNvGrpSpPr>
                <p:nvPr/>
              </p:nvGrpSpPr>
              <p:grpSpPr bwMode="auto">
                <a:xfrm>
                  <a:off x="1724" y="3011"/>
                  <a:ext cx="100" cy="95"/>
                  <a:chOff x="704" y="1880"/>
                  <a:chExt cx="136" cy="128"/>
                </a:xfrm>
              </p:grpSpPr>
              <p:sp>
                <p:nvSpPr>
                  <p:cNvPr id="46130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0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3" name="Group 600"/>
                <p:cNvGrpSpPr>
                  <a:grpSpLocks/>
                </p:cNvGrpSpPr>
                <p:nvPr/>
              </p:nvGrpSpPr>
              <p:grpSpPr bwMode="auto">
                <a:xfrm>
                  <a:off x="1623" y="3011"/>
                  <a:ext cx="100" cy="95"/>
                  <a:chOff x="704" y="1880"/>
                  <a:chExt cx="136" cy="128"/>
                </a:xfrm>
              </p:grpSpPr>
              <p:sp>
                <p:nvSpPr>
                  <p:cNvPr id="46129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5" name="Group 603"/>
                <p:cNvGrpSpPr>
                  <a:grpSpLocks/>
                </p:cNvGrpSpPr>
                <p:nvPr/>
              </p:nvGrpSpPr>
              <p:grpSpPr bwMode="auto">
                <a:xfrm>
                  <a:off x="1528" y="3011"/>
                  <a:ext cx="100" cy="95"/>
                  <a:chOff x="704" y="1880"/>
                  <a:chExt cx="136" cy="128"/>
                </a:xfrm>
              </p:grpSpPr>
              <p:sp>
                <p:nvSpPr>
                  <p:cNvPr id="46129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8" name="Group 606"/>
                <p:cNvGrpSpPr>
                  <a:grpSpLocks/>
                </p:cNvGrpSpPr>
                <p:nvPr/>
              </p:nvGrpSpPr>
              <p:grpSpPr bwMode="auto">
                <a:xfrm>
                  <a:off x="1427" y="3011"/>
                  <a:ext cx="100" cy="95"/>
                  <a:chOff x="704" y="1880"/>
                  <a:chExt cx="136" cy="128"/>
                </a:xfrm>
              </p:grpSpPr>
              <p:sp>
                <p:nvSpPr>
                  <p:cNvPr id="46129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9" name="Group 609"/>
                <p:cNvGrpSpPr>
                  <a:grpSpLocks/>
                </p:cNvGrpSpPr>
                <p:nvPr/>
              </p:nvGrpSpPr>
              <p:grpSpPr bwMode="auto">
                <a:xfrm>
                  <a:off x="1332" y="3011"/>
                  <a:ext cx="100" cy="95"/>
                  <a:chOff x="704" y="1880"/>
                  <a:chExt cx="136" cy="128"/>
                </a:xfrm>
              </p:grpSpPr>
              <p:sp>
                <p:nvSpPr>
                  <p:cNvPr id="46129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70" name="Group 612"/>
                <p:cNvGrpSpPr>
                  <a:grpSpLocks/>
                </p:cNvGrpSpPr>
                <p:nvPr/>
              </p:nvGrpSpPr>
              <p:grpSpPr bwMode="auto">
                <a:xfrm>
                  <a:off x="1231" y="3011"/>
                  <a:ext cx="100" cy="95"/>
                  <a:chOff x="704" y="1880"/>
                  <a:chExt cx="136" cy="128"/>
                </a:xfrm>
              </p:grpSpPr>
              <p:sp>
                <p:nvSpPr>
                  <p:cNvPr id="46129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grpSp>
        <p:nvGrpSpPr>
          <p:cNvPr id="461271" name="Group 3094"/>
          <p:cNvGrpSpPr>
            <a:grpSpLocks/>
          </p:cNvGrpSpPr>
          <p:nvPr/>
        </p:nvGrpSpPr>
        <p:grpSpPr bwMode="auto">
          <a:xfrm>
            <a:off x="2041525" y="1441450"/>
            <a:ext cx="6008688" cy="4081463"/>
            <a:chOff x="2522582" y="570164"/>
            <a:chExt cx="5961115" cy="4172397"/>
          </a:xfrm>
        </p:grpSpPr>
        <p:grpSp>
          <p:nvGrpSpPr>
            <p:cNvPr id="461272" name="Group 590"/>
            <p:cNvGrpSpPr>
              <a:grpSpLocks/>
            </p:cNvGrpSpPr>
            <p:nvPr/>
          </p:nvGrpSpPr>
          <p:grpSpPr bwMode="auto">
            <a:xfrm>
              <a:off x="2920316" y="646808"/>
              <a:ext cx="1445890" cy="190457"/>
              <a:chOff x="1231" y="3011"/>
              <a:chExt cx="795" cy="95"/>
            </a:xfrm>
          </p:grpSpPr>
          <p:grpSp>
            <p:nvGrpSpPr>
              <p:cNvPr id="461274" name="Group 591"/>
              <p:cNvGrpSpPr>
                <a:grpSpLocks/>
              </p:cNvGrpSpPr>
              <p:nvPr/>
            </p:nvGrpSpPr>
            <p:grpSpPr bwMode="auto">
              <a:xfrm>
                <a:off x="1926" y="3011"/>
                <a:ext cx="100" cy="95"/>
                <a:chOff x="704" y="1880"/>
                <a:chExt cx="136" cy="128"/>
              </a:xfrm>
            </p:grpSpPr>
            <p:sp>
              <p:nvSpPr>
                <p:cNvPr id="46123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76" name="Group 594"/>
              <p:cNvGrpSpPr>
                <a:grpSpLocks/>
              </p:cNvGrpSpPr>
              <p:nvPr/>
            </p:nvGrpSpPr>
            <p:grpSpPr bwMode="auto">
              <a:xfrm>
                <a:off x="1819" y="3011"/>
                <a:ext cx="100" cy="95"/>
                <a:chOff x="704" y="1880"/>
                <a:chExt cx="136" cy="128"/>
              </a:xfrm>
            </p:grpSpPr>
            <p:sp>
              <p:nvSpPr>
                <p:cNvPr id="46123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79" name="Group 597"/>
              <p:cNvGrpSpPr>
                <a:grpSpLocks/>
              </p:cNvGrpSpPr>
              <p:nvPr/>
            </p:nvGrpSpPr>
            <p:grpSpPr bwMode="auto">
              <a:xfrm>
                <a:off x="1724" y="3011"/>
                <a:ext cx="100" cy="95"/>
                <a:chOff x="704" y="1880"/>
                <a:chExt cx="136" cy="128"/>
              </a:xfrm>
            </p:grpSpPr>
            <p:sp>
              <p:nvSpPr>
                <p:cNvPr id="46123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0" name="Group 600"/>
              <p:cNvGrpSpPr>
                <a:grpSpLocks/>
              </p:cNvGrpSpPr>
              <p:nvPr/>
            </p:nvGrpSpPr>
            <p:grpSpPr bwMode="auto">
              <a:xfrm>
                <a:off x="1623" y="3011"/>
                <a:ext cx="100" cy="95"/>
                <a:chOff x="704" y="1880"/>
                <a:chExt cx="136" cy="128"/>
              </a:xfrm>
            </p:grpSpPr>
            <p:sp>
              <p:nvSpPr>
                <p:cNvPr id="46123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1" name="Group 603"/>
              <p:cNvGrpSpPr>
                <a:grpSpLocks/>
              </p:cNvGrpSpPr>
              <p:nvPr/>
            </p:nvGrpSpPr>
            <p:grpSpPr bwMode="auto">
              <a:xfrm>
                <a:off x="1528" y="3011"/>
                <a:ext cx="100" cy="95"/>
                <a:chOff x="704" y="1880"/>
                <a:chExt cx="136" cy="128"/>
              </a:xfrm>
            </p:grpSpPr>
            <p:sp>
              <p:nvSpPr>
                <p:cNvPr id="46123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2" name="Group 606"/>
              <p:cNvGrpSpPr>
                <a:grpSpLocks/>
              </p:cNvGrpSpPr>
              <p:nvPr/>
            </p:nvGrpSpPr>
            <p:grpSpPr bwMode="auto">
              <a:xfrm>
                <a:off x="1427" y="3011"/>
                <a:ext cx="100" cy="95"/>
                <a:chOff x="704" y="1880"/>
                <a:chExt cx="136" cy="128"/>
              </a:xfrm>
            </p:grpSpPr>
            <p:sp>
              <p:nvSpPr>
                <p:cNvPr id="46122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2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3" name="Group 609"/>
              <p:cNvGrpSpPr>
                <a:grpSpLocks/>
              </p:cNvGrpSpPr>
              <p:nvPr/>
            </p:nvGrpSpPr>
            <p:grpSpPr bwMode="auto">
              <a:xfrm>
                <a:off x="1332" y="3011"/>
                <a:ext cx="100" cy="95"/>
                <a:chOff x="704" y="1880"/>
                <a:chExt cx="136" cy="128"/>
              </a:xfrm>
            </p:grpSpPr>
            <p:sp>
              <p:nvSpPr>
                <p:cNvPr id="46122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2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4" name="Group 612"/>
              <p:cNvGrpSpPr>
                <a:grpSpLocks/>
              </p:cNvGrpSpPr>
              <p:nvPr/>
            </p:nvGrpSpPr>
            <p:grpSpPr bwMode="auto">
              <a:xfrm>
                <a:off x="1231" y="3011"/>
                <a:ext cx="100" cy="95"/>
                <a:chOff x="704" y="1880"/>
                <a:chExt cx="136" cy="128"/>
              </a:xfrm>
            </p:grpSpPr>
            <p:sp>
              <p:nvSpPr>
                <p:cNvPr id="46122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2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04" name="AutoShape 586"/>
            <p:cNvSpPr>
              <a:spLocks noChangeArrowheads="1"/>
            </p:cNvSpPr>
            <p:nvPr/>
          </p:nvSpPr>
          <p:spPr bwMode="auto">
            <a:xfrm>
              <a:off x="4400429" y="570164"/>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285" name="Group 590"/>
            <p:cNvGrpSpPr>
              <a:grpSpLocks/>
            </p:cNvGrpSpPr>
            <p:nvPr/>
          </p:nvGrpSpPr>
          <p:grpSpPr bwMode="auto">
            <a:xfrm>
              <a:off x="4770932" y="668576"/>
              <a:ext cx="1445890" cy="190457"/>
              <a:chOff x="1231" y="3011"/>
              <a:chExt cx="795" cy="95"/>
            </a:xfrm>
          </p:grpSpPr>
          <p:grpSp>
            <p:nvGrpSpPr>
              <p:cNvPr id="461286" name="Group 591"/>
              <p:cNvGrpSpPr>
                <a:grpSpLocks/>
              </p:cNvGrpSpPr>
              <p:nvPr/>
            </p:nvGrpSpPr>
            <p:grpSpPr bwMode="auto">
              <a:xfrm>
                <a:off x="1926" y="3011"/>
                <a:ext cx="100" cy="95"/>
                <a:chOff x="704" y="1880"/>
                <a:chExt cx="136" cy="128"/>
              </a:xfrm>
            </p:grpSpPr>
            <p:sp>
              <p:nvSpPr>
                <p:cNvPr id="46121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1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7" name="Group 594"/>
              <p:cNvGrpSpPr>
                <a:grpSpLocks/>
              </p:cNvGrpSpPr>
              <p:nvPr/>
            </p:nvGrpSpPr>
            <p:grpSpPr bwMode="auto">
              <a:xfrm>
                <a:off x="1819" y="3011"/>
                <a:ext cx="100" cy="95"/>
                <a:chOff x="704" y="1880"/>
                <a:chExt cx="136" cy="128"/>
              </a:xfrm>
            </p:grpSpPr>
            <p:sp>
              <p:nvSpPr>
                <p:cNvPr id="46121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1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8" name="Group 597"/>
              <p:cNvGrpSpPr>
                <a:grpSpLocks/>
              </p:cNvGrpSpPr>
              <p:nvPr/>
            </p:nvGrpSpPr>
            <p:grpSpPr bwMode="auto">
              <a:xfrm>
                <a:off x="1724" y="3011"/>
                <a:ext cx="100" cy="95"/>
                <a:chOff x="704" y="1880"/>
                <a:chExt cx="136" cy="128"/>
              </a:xfrm>
            </p:grpSpPr>
            <p:sp>
              <p:nvSpPr>
                <p:cNvPr id="46121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1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9" name="Group 600"/>
              <p:cNvGrpSpPr>
                <a:grpSpLocks/>
              </p:cNvGrpSpPr>
              <p:nvPr/>
            </p:nvGrpSpPr>
            <p:grpSpPr bwMode="auto">
              <a:xfrm>
                <a:off x="1623" y="3011"/>
                <a:ext cx="100" cy="95"/>
                <a:chOff x="704" y="1880"/>
                <a:chExt cx="136" cy="128"/>
              </a:xfrm>
            </p:grpSpPr>
            <p:sp>
              <p:nvSpPr>
                <p:cNvPr id="46120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6" name="Group 603"/>
              <p:cNvGrpSpPr>
                <a:grpSpLocks/>
              </p:cNvGrpSpPr>
              <p:nvPr/>
            </p:nvGrpSpPr>
            <p:grpSpPr bwMode="auto">
              <a:xfrm>
                <a:off x="1528" y="3011"/>
                <a:ext cx="100" cy="95"/>
                <a:chOff x="704" y="1880"/>
                <a:chExt cx="136" cy="128"/>
              </a:xfrm>
            </p:grpSpPr>
            <p:sp>
              <p:nvSpPr>
                <p:cNvPr id="46120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7" name="Group 606"/>
              <p:cNvGrpSpPr>
                <a:grpSpLocks/>
              </p:cNvGrpSpPr>
              <p:nvPr/>
            </p:nvGrpSpPr>
            <p:grpSpPr bwMode="auto">
              <a:xfrm>
                <a:off x="1427" y="3011"/>
                <a:ext cx="100" cy="95"/>
                <a:chOff x="704" y="1880"/>
                <a:chExt cx="136" cy="128"/>
              </a:xfrm>
            </p:grpSpPr>
            <p:sp>
              <p:nvSpPr>
                <p:cNvPr id="46120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8" name="Group 609"/>
              <p:cNvGrpSpPr>
                <a:grpSpLocks/>
              </p:cNvGrpSpPr>
              <p:nvPr/>
            </p:nvGrpSpPr>
            <p:grpSpPr bwMode="auto">
              <a:xfrm>
                <a:off x="1332" y="3011"/>
                <a:ext cx="100" cy="95"/>
                <a:chOff x="704" y="1880"/>
                <a:chExt cx="136" cy="128"/>
              </a:xfrm>
            </p:grpSpPr>
            <p:sp>
              <p:nvSpPr>
                <p:cNvPr id="46120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9" name="Group 612"/>
              <p:cNvGrpSpPr>
                <a:grpSpLocks/>
              </p:cNvGrpSpPr>
              <p:nvPr/>
            </p:nvGrpSpPr>
            <p:grpSpPr bwMode="auto">
              <a:xfrm>
                <a:off x="1231" y="3011"/>
                <a:ext cx="100" cy="95"/>
                <a:chOff x="704" y="1880"/>
                <a:chExt cx="136" cy="128"/>
              </a:xfrm>
            </p:grpSpPr>
            <p:sp>
              <p:nvSpPr>
                <p:cNvPr id="46120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06" name="AutoShape 586"/>
            <p:cNvSpPr>
              <a:spLocks noChangeArrowheads="1"/>
            </p:cNvSpPr>
            <p:nvPr/>
          </p:nvSpPr>
          <p:spPr bwMode="auto">
            <a:xfrm>
              <a:off x="6251045" y="591932"/>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310" name="Group 590"/>
            <p:cNvGrpSpPr>
              <a:grpSpLocks/>
            </p:cNvGrpSpPr>
            <p:nvPr/>
          </p:nvGrpSpPr>
          <p:grpSpPr bwMode="auto">
            <a:xfrm>
              <a:off x="6621548" y="674015"/>
              <a:ext cx="1445890" cy="190457"/>
              <a:chOff x="1231" y="3011"/>
              <a:chExt cx="795" cy="95"/>
            </a:xfrm>
          </p:grpSpPr>
          <p:grpSp>
            <p:nvGrpSpPr>
              <p:cNvPr id="461311" name="Group 591"/>
              <p:cNvGrpSpPr>
                <a:grpSpLocks/>
              </p:cNvGrpSpPr>
              <p:nvPr/>
            </p:nvGrpSpPr>
            <p:grpSpPr bwMode="auto">
              <a:xfrm>
                <a:off x="1926" y="3011"/>
                <a:ext cx="100" cy="95"/>
                <a:chOff x="704" y="1880"/>
                <a:chExt cx="136" cy="128"/>
              </a:xfrm>
            </p:grpSpPr>
            <p:sp>
              <p:nvSpPr>
                <p:cNvPr id="46119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9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12" name="Group 594"/>
              <p:cNvGrpSpPr>
                <a:grpSpLocks/>
              </p:cNvGrpSpPr>
              <p:nvPr/>
            </p:nvGrpSpPr>
            <p:grpSpPr bwMode="auto">
              <a:xfrm>
                <a:off x="1819" y="3011"/>
                <a:ext cx="100" cy="95"/>
                <a:chOff x="704" y="1880"/>
                <a:chExt cx="136" cy="128"/>
              </a:xfrm>
            </p:grpSpPr>
            <p:sp>
              <p:nvSpPr>
                <p:cNvPr id="46118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13" name="Group 597"/>
              <p:cNvGrpSpPr>
                <a:grpSpLocks/>
              </p:cNvGrpSpPr>
              <p:nvPr/>
            </p:nvGrpSpPr>
            <p:grpSpPr bwMode="auto">
              <a:xfrm>
                <a:off x="1724" y="3011"/>
                <a:ext cx="100" cy="95"/>
                <a:chOff x="704" y="1880"/>
                <a:chExt cx="136" cy="128"/>
              </a:xfrm>
            </p:grpSpPr>
            <p:sp>
              <p:nvSpPr>
                <p:cNvPr id="46118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0" name="Group 600"/>
              <p:cNvGrpSpPr>
                <a:grpSpLocks/>
              </p:cNvGrpSpPr>
              <p:nvPr/>
            </p:nvGrpSpPr>
            <p:grpSpPr bwMode="auto">
              <a:xfrm>
                <a:off x="1623" y="3011"/>
                <a:ext cx="100" cy="95"/>
                <a:chOff x="704" y="1880"/>
                <a:chExt cx="136" cy="128"/>
              </a:xfrm>
            </p:grpSpPr>
            <p:sp>
              <p:nvSpPr>
                <p:cNvPr id="46118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1" name="Group 603"/>
              <p:cNvGrpSpPr>
                <a:grpSpLocks/>
              </p:cNvGrpSpPr>
              <p:nvPr/>
            </p:nvGrpSpPr>
            <p:grpSpPr bwMode="auto">
              <a:xfrm>
                <a:off x="1528" y="3011"/>
                <a:ext cx="100" cy="95"/>
                <a:chOff x="704" y="1880"/>
                <a:chExt cx="136" cy="128"/>
              </a:xfrm>
            </p:grpSpPr>
            <p:sp>
              <p:nvSpPr>
                <p:cNvPr id="46118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2" name="Group 606"/>
              <p:cNvGrpSpPr>
                <a:grpSpLocks/>
              </p:cNvGrpSpPr>
              <p:nvPr/>
            </p:nvGrpSpPr>
            <p:grpSpPr bwMode="auto">
              <a:xfrm>
                <a:off x="1427" y="3011"/>
                <a:ext cx="100" cy="95"/>
                <a:chOff x="704" y="1880"/>
                <a:chExt cx="136" cy="128"/>
              </a:xfrm>
            </p:grpSpPr>
            <p:sp>
              <p:nvSpPr>
                <p:cNvPr id="46118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3" name="Group 609"/>
              <p:cNvGrpSpPr>
                <a:grpSpLocks/>
              </p:cNvGrpSpPr>
              <p:nvPr/>
            </p:nvGrpSpPr>
            <p:grpSpPr bwMode="auto">
              <a:xfrm>
                <a:off x="1332" y="3011"/>
                <a:ext cx="100" cy="95"/>
                <a:chOff x="704" y="1880"/>
                <a:chExt cx="136" cy="128"/>
              </a:xfrm>
            </p:grpSpPr>
            <p:sp>
              <p:nvSpPr>
                <p:cNvPr id="46117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7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4" name="Group 612"/>
              <p:cNvGrpSpPr>
                <a:grpSpLocks/>
              </p:cNvGrpSpPr>
              <p:nvPr/>
            </p:nvGrpSpPr>
            <p:grpSpPr bwMode="auto">
              <a:xfrm>
                <a:off x="1231" y="3011"/>
                <a:ext cx="100" cy="95"/>
                <a:chOff x="704" y="1880"/>
                <a:chExt cx="136" cy="128"/>
              </a:xfrm>
            </p:grpSpPr>
            <p:sp>
              <p:nvSpPr>
                <p:cNvPr id="46117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7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08" name="AutoShape 586"/>
            <p:cNvSpPr>
              <a:spLocks noChangeArrowheads="1"/>
            </p:cNvSpPr>
            <p:nvPr/>
          </p:nvSpPr>
          <p:spPr bwMode="auto">
            <a:xfrm>
              <a:off x="8101661" y="597371"/>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sp>
          <p:nvSpPr>
            <p:cNvPr id="460809" name="AutoShape 586"/>
            <p:cNvSpPr>
              <a:spLocks noChangeArrowheads="1"/>
            </p:cNvSpPr>
            <p:nvPr/>
          </p:nvSpPr>
          <p:spPr bwMode="auto">
            <a:xfrm>
              <a:off x="2560691" y="575603"/>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335" name="Group 590"/>
            <p:cNvGrpSpPr>
              <a:grpSpLocks/>
            </p:cNvGrpSpPr>
            <p:nvPr/>
          </p:nvGrpSpPr>
          <p:grpSpPr bwMode="auto">
            <a:xfrm rot="-5400000">
              <a:off x="2006840" y="1627488"/>
              <a:ext cx="1445890" cy="190457"/>
              <a:chOff x="1231" y="3011"/>
              <a:chExt cx="795" cy="95"/>
            </a:xfrm>
          </p:grpSpPr>
          <p:grpSp>
            <p:nvGrpSpPr>
              <p:cNvPr id="461336" name="Group 591"/>
              <p:cNvGrpSpPr>
                <a:grpSpLocks/>
              </p:cNvGrpSpPr>
              <p:nvPr/>
            </p:nvGrpSpPr>
            <p:grpSpPr bwMode="auto">
              <a:xfrm>
                <a:off x="1926" y="3011"/>
                <a:ext cx="100" cy="95"/>
                <a:chOff x="704" y="1880"/>
                <a:chExt cx="136" cy="128"/>
              </a:xfrm>
            </p:grpSpPr>
            <p:sp>
              <p:nvSpPr>
                <p:cNvPr id="46116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7" name="Group 594"/>
              <p:cNvGrpSpPr>
                <a:grpSpLocks/>
              </p:cNvGrpSpPr>
              <p:nvPr/>
            </p:nvGrpSpPr>
            <p:grpSpPr bwMode="auto">
              <a:xfrm>
                <a:off x="1819" y="3011"/>
                <a:ext cx="100" cy="95"/>
                <a:chOff x="704" y="1880"/>
                <a:chExt cx="136" cy="128"/>
              </a:xfrm>
            </p:grpSpPr>
            <p:sp>
              <p:nvSpPr>
                <p:cNvPr id="46116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4" name="Group 597"/>
              <p:cNvGrpSpPr>
                <a:grpSpLocks/>
              </p:cNvGrpSpPr>
              <p:nvPr/>
            </p:nvGrpSpPr>
            <p:grpSpPr bwMode="auto">
              <a:xfrm>
                <a:off x="1724" y="3011"/>
                <a:ext cx="100" cy="95"/>
                <a:chOff x="704" y="1880"/>
                <a:chExt cx="136" cy="128"/>
              </a:xfrm>
            </p:grpSpPr>
            <p:sp>
              <p:nvSpPr>
                <p:cNvPr id="46116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5" name="Group 600"/>
              <p:cNvGrpSpPr>
                <a:grpSpLocks/>
              </p:cNvGrpSpPr>
              <p:nvPr/>
            </p:nvGrpSpPr>
            <p:grpSpPr bwMode="auto">
              <a:xfrm>
                <a:off x="1623" y="3011"/>
                <a:ext cx="100" cy="95"/>
                <a:chOff x="704" y="1880"/>
                <a:chExt cx="136" cy="128"/>
              </a:xfrm>
            </p:grpSpPr>
            <p:sp>
              <p:nvSpPr>
                <p:cNvPr id="46116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6" name="Group 603"/>
              <p:cNvGrpSpPr>
                <a:grpSpLocks/>
              </p:cNvGrpSpPr>
              <p:nvPr/>
            </p:nvGrpSpPr>
            <p:grpSpPr bwMode="auto">
              <a:xfrm>
                <a:off x="1528" y="3011"/>
                <a:ext cx="100" cy="95"/>
                <a:chOff x="704" y="1880"/>
                <a:chExt cx="136" cy="128"/>
              </a:xfrm>
            </p:grpSpPr>
            <p:sp>
              <p:nvSpPr>
                <p:cNvPr id="46115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7" name="Group 606"/>
              <p:cNvGrpSpPr>
                <a:grpSpLocks/>
              </p:cNvGrpSpPr>
              <p:nvPr/>
            </p:nvGrpSpPr>
            <p:grpSpPr bwMode="auto">
              <a:xfrm>
                <a:off x="1427" y="3011"/>
                <a:ext cx="100" cy="95"/>
                <a:chOff x="704" y="1880"/>
                <a:chExt cx="136" cy="128"/>
              </a:xfrm>
            </p:grpSpPr>
            <p:sp>
              <p:nvSpPr>
                <p:cNvPr id="46115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8" name="Group 609"/>
              <p:cNvGrpSpPr>
                <a:grpSpLocks/>
              </p:cNvGrpSpPr>
              <p:nvPr/>
            </p:nvGrpSpPr>
            <p:grpSpPr bwMode="auto">
              <a:xfrm>
                <a:off x="1332" y="3011"/>
                <a:ext cx="100" cy="95"/>
                <a:chOff x="704" y="1880"/>
                <a:chExt cx="136" cy="128"/>
              </a:xfrm>
            </p:grpSpPr>
            <p:sp>
              <p:nvSpPr>
                <p:cNvPr id="46115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9" name="Group 612"/>
              <p:cNvGrpSpPr>
                <a:grpSpLocks/>
              </p:cNvGrpSpPr>
              <p:nvPr/>
            </p:nvGrpSpPr>
            <p:grpSpPr bwMode="auto">
              <a:xfrm>
                <a:off x="1231" y="3011"/>
                <a:ext cx="100" cy="95"/>
                <a:chOff x="704" y="1880"/>
                <a:chExt cx="136" cy="128"/>
              </a:xfrm>
            </p:grpSpPr>
            <p:sp>
              <p:nvSpPr>
                <p:cNvPr id="46115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360" name="Group 590"/>
            <p:cNvGrpSpPr>
              <a:grpSpLocks/>
            </p:cNvGrpSpPr>
            <p:nvPr/>
          </p:nvGrpSpPr>
          <p:grpSpPr bwMode="auto">
            <a:xfrm>
              <a:off x="2909426" y="2513753"/>
              <a:ext cx="1445890" cy="190457"/>
              <a:chOff x="1231" y="3011"/>
              <a:chExt cx="795" cy="95"/>
            </a:xfrm>
          </p:grpSpPr>
          <p:grpSp>
            <p:nvGrpSpPr>
              <p:cNvPr id="461361" name="Group 591"/>
              <p:cNvGrpSpPr>
                <a:grpSpLocks/>
              </p:cNvGrpSpPr>
              <p:nvPr/>
            </p:nvGrpSpPr>
            <p:grpSpPr bwMode="auto">
              <a:xfrm>
                <a:off x="1926" y="3011"/>
                <a:ext cx="100" cy="95"/>
                <a:chOff x="704" y="1880"/>
                <a:chExt cx="136" cy="128"/>
              </a:xfrm>
            </p:grpSpPr>
            <p:sp>
              <p:nvSpPr>
                <p:cNvPr id="46114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4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78" name="Group 594"/>
              <p:cNvGrpSpPr>
                <a:grpSpLocks/>
              </p:cNvGrpSpPr>
              <p:nvPr/>
            </p:nvGrpSpPr>
            <p:grpSpPr bwMode="auto">
              <a:xfrm>
                <a:off x="1819" y="3011"/>
                <a:ext cx="100" cy="95"/>
                <a:chOff x="704" y="1880"/>
                <a:chExt cx="136" cy="128"/>
              </a:xfrm>
            </p:grpSpPr>
            <p:sp>
              <p:nvSpPr>
                <p:cNvPr id="46114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4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79" name="Group 597"/>
              <p:cNvGrpSpPr>
                <a:grpSpLocks/>
              </p:cNvGrpSpPr>
              <p:nvPr/>
            </p:nvGrpSpPr>
            <p:grpSpPr bwMode="auto">
              <a:xfrm>
                <a:off x="1724" y="3011"/>
                <a:ext cx="100" cy="95"/>
                <a:chOff x="704" y="1880"/>
                <a:chExt cx="136" cy="128"/>
              </a:xfrm>
            </p:grpSpPr>
            <p:sp>
              <p:nvSpPr>
                <p:cNvPr id="46113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0" name="Group 600"/>
              <p:cNvGrpSpPr>
                <a:grpSpLocks/>
              </p:cNvGrpSpPr>
              <p:nvPr/>
            </p:nvGrpSpPr>
            <p:grpSpPr bwMode="auto">
              <a:xfrm>
                <a:off x="1623" y="3011"/>
                <a:ext cx="100" cy="95"/>
                <a:chOff x="704" y="1880"/>
                <a:chExt cx="136" cy="128"/>
              </a:xfrm>
            </p:grpSpPr>
            <p:sp>
              <p:nvSpPr>
                <p:cNvPr id="46113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1" name="Group 603"/>
              <p:cNvGrpSpPr>
                <a:grpSpLocks/>
              </p:cNvGrpSpPr>
              <p:nvPr/>
            </p:nvGrpSpPr>
            <p:grpSpPr bwMode="auto">
              <a:xfrm>
                <a:off x="1528" y="3011"/>
                <a:ext cx="100" cy="95"/>
                <a:chOff x="704" y="1880"/>
                <a:chExt cx="136" cy="128"/>
              </a:xfrm>
            </p:grpSpPr>
            <p:sp>
              <p:nvSpPr>
                <p:cNvPr id="46113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2" name="Group 606"/>
              <p:cNvGrpSpPr>
                <a:grpSpLocks/>
              </p:cNvGrpSpPr>
              <p:nvPr/>
            </p:nvGrpSpPr>
            <p:grpSpPr bwMode="auto">
              <a:xfrm>
                <a:off x="1427" y="3011"/>
                <a:ext cx="100" cy="95"/>
                <a:chOff x="704" y="1880"/>
                <a:chExt cx="136" cy="128"/>
              </a:xfrm>
            </p:grpSpPr>
            <p:sp>
              <p:nvSpPr>
                <p:cNvPr id="46113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3" name="Group 609"/>
              <p:cNvGrpSpPr>
                <a:grpSpLocks/>
              </p:cNvGrpSpPr>
              <p:nvPr/>
            </p:nvGrpSpPr>
            <p:grpSpPr bwMode="auto">
              <a:xfrm>
                <a:off x="1332" y="3011"/>
                <a:ext cx="100" cy="95"/>
                <a:chOff x="704" y="1880"/>
                <a:chExt cx="136" cy="128"/>
              </a:xfrm>
            </p:grpSpPr>
            <p:sp>
              <p:nvSpPr>
                <p:cNvPr id="46113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4" name="Group 612"/>
              <p:cNvGrpSpPr>
                <a:grpSpLocks/>
              </p:cNvGrpSpPr>
              <p:nvPr/>
            </p:nvGrpSpPr>
            <p:grpSpPr bwMode="auto">
              <a:xfrm>
                <a:off x="1231" y="3011"/>
                <a:ext cx="100" cy="95"/>
                <a:chOff x="704" y="1880"/>
                <a:chExt cx="136" cy="128"/>
              </a:xfrm>
            </p:grpSpPr>
            <p:sp>
              <p:nvSpPr>
                <p:cNvPr id="46112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2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12" name="AutoShape 586"/>
            <p:cNvSpPr>
              <a:spLocks noChangeArrowheads="1"/>
            </p:cNvSpPr>
            <p:nvPr/>
          </p:nvSpPr>
          <p:spPr bwMode="auto">
            <a:xfrm>
              <a:off x="4389539" y="2437109"/>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385" name="Group 590"/>
            <p:cNvGrpSpPr>
              <a:grpSpLocks/>
            </p:cNvGrpSpPr>
            <p:nvPr/>
          </p:nvGrpSpPr>
          <p:grpSpPr bwMode="auto">
            <a:xfrm>
              <a:off x="4760042" y="2535521"/>
              <a:ext cx="1445890" cy="190457"/>
              <a:chOff x="1231" y="3011"/>
              <a:chExt cx="795" cy="95"/>
            </a:xfrm>
          </p:grpSpPr>
          <p:grpSp>
            <p:nvGrpSpPr>
              <p:cNvPr id="461402" name="Group 591"/>
              <p:cNvGrpSpPr>
                <a:grpSpLocks/>
              </p:cNvGrpSpPr>
              <p:nvPr/>
            </p:nvGrpSpPr>
            <p:grpSpPr bwMode="auto">
              <a:xfrm>
                <a:off x="1926" y="3011"/>
                <a:ext cx="100" cy="95"/>
                <a:chOff x="704" y="1880"/>
                <a:chExt cx="136" cy="128"/>
              </a:xfrm>
            </p:grpSpPr>
            <p:sp>
              <p:nvSpPr>
                <p:cNvPr id="4611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3" name="Group 594"/>
              <p:cNvGrpSpPr>
                <a:grpSpLocks/>
              </p:cNvGrpSpPr>
              <p:nvPr/>
            </p:nvGrpSpPr>
            <p:grpSpPr bwMode="auto">
              <a:xfrm>
                <a:off x="1819" y="3011"/>
                <a:ext cx="100" cy="95"/>
                <a:chOff x="704" y="1880"/>
                <a:chExt cx="136" cy="128"/>
              </a:xfrm>
            </p:grpSpPr>
            <p:sp>
              <p:nvSpPr>
                <p:cNvPr id="4611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4" name="Group 597"/>
              <p:cNvGrpSpPr>
                <a:grpSpLocks/>
              </p:cNvGrpSpPr>
              <p:nvPr/>
            </p:nvGrpSpPr>
            <p:grpSpPr bwMode="auto">
              <a:xfrm>
                <a:off x="1724" y="3011"/>
                <a:ext cx="100" cy="95"/>
                <a:chOff x="704" y="1880"/>
                <a:chExt cx="136" cy="128"/>
              </a:xfrm>
            </p:grpSpPr>
            <p:sp>
              <p:nvSpPr>
                <p:cNvPr id="4611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5" name="Group 600"/>
              <p:cNvGrpSpPr>
                <a:grpSpLocks/>
              </p:cNvGrpSpPr>
              <p:nvPr/>
            </p:nvGrpSpPr>
            <p:grpSpPr bwMode="auto">
              <a:xfrm>
                <a:off x="1623" y="3011"/>
                <a:ext cx="100" cy="95"/>
                <a:chOff x="704" y="1880"/>
                <a:chExt cx="136" cy="128"/>
              </a:xfrm>
            </p:grpSpPr>
            <p:sp>
              <p:nvSpPr>
                <p:cNvPr id="4611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6" name="Group 603"/>
              <p:cNvGrpSpPr>
                <a:grpSpLocks/>
              </p:cNvGrpSpPr>
              <p:nvPr/>
            </p:nvGrpSpPr>
            <p:grpSpPr bwMode="auto">
              <a:xfrm>
                <a:off x="1528" y="3011"/>
                <a:ext cx="100" cy="95"/>
                <a:chOff x="704" y="1880"/>
                <a:chExt cx="136" cy="128"/>
              </a:xfrm>
            </p:grpSpPr>
            <p:sp>
              <p:nvSpPr>
                <p:cNvPr id="4611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7" name="Group 606"/>
              <p:cNvGrpSpPr>
                <a:grpSpLocks/>
              </p:cNvGrpSpPr>
              <p:nvPr/>
            </p:nvGrpSpPr>
            <p:grpSpPr bwMode="auto">
              <a:xfrm>
                <a:off x="1427" y="3011"/>
                <a:ext cx="100" cy="95"/>
                <a:chOff x="704" y="1880"/>
                <a:chExt cx="136" cy="128"/>
              </a:xfrm>
            </p:grpSpPr>
            <p:sp>
              <p:nvSpPr>
                <p:cNvPr id="4611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8" name="Group 609"/>
              <p:cNvGrpSpPr>
                <a:grpSpLocks/>
              </p:cNvGrpSpPr>
              <p:nvPr/>
            </p:nvGrpSpPr>
            <p:grpSpPr bwMode="auto">
              <a:xfrm>
                <a:off x="1332" y="3011"/>
                <a:ext cx="100" cy="95"/>
                <a:chOff x="704" y="1880"/>
                <a:chExt cx="136" cy="128"/>
              </a:xfrm>
            </p:grpSpPr>
            <p:sp>
              <p:nvSpPr>
                <p:cNvPr id="4611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9" name="Group 612"/>
              <p:cNvGrpSpPr>
                <a:grpSpLocks/>
              </p:cNvGrpSpPr>
              <p:nvPr/>
            </p:nvGrpSpPr>
            <p:grpSpPr bwMode="auto">
              <a:xfrm>
                <a:off x="1231" y="3011"/>
                <a:ext cx="100" cy="95"/>
                <a:chOff x="704" y="1880"/>
                <a:chExt cx="136" cy="128"/>
              </a:xfrm>
            </p:grpSpPr>
            <p:sp>
              <p:nvSpPr>
                <p:cNvPr id="4611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14" name="AutoShape 586"/>
            <p:cNvSpPr>
              <a:spLocks noChangeArrowheads="1"/>
            </p:cNvSpPr>
            <p:nvPr/>
          </p:nvSpPr>
          <p:spPr bwMode="auto">
            <a:xfrm>
              <a:off x="6240155" y="2458877"/>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426" name="Group 590"/>
            <p:cNvGrpSpPr>
              <a:grpSpLocks/>
            </p:cNvGrpSpPr>
            <p:nvPr/>
          </p:nvGrpSpPr>
          <p:grpSpPr bwMode="auto">
            <a:xfrm>
              <a:off x="6610658" y="2540960"/>
              <a:ext cx="1445890" cy="190457"/>
              <a:chOff x="1231" y="3011"/>
              <a:chExt cx="795" cy="95"/>
            </a:xfrm>
          </p:grpSpPr>
          <p:grpSp>
            <p:nvGrpSpPr>
              <p:cNvPr id="461427" name="Group 591"/>
              <p:cNvGrpSpPr>
                <a:grpSpLocks/>
              </p:cNvGrpSpPr>
              <p:nvPr/>
            </p:nvGrpSpPr>
            <p:grpSpPr bwMode="auto">
              <a:xfrm>
                <a:off x="1926" y="3011"/>
                <a:ext cx="100" cy="95"/>
                <a:chOff x="704" y="1880"/>
                <a:chExt cx="136" cy="128"/>
              </a:xfrm>
            </p:grpSpPr>
            <p:sp>
              <p:nvSpPr>
                <p:cNvPr id="46109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9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28" name="Group 594"/>
              <p:cNvGrpSpPr>
                <a:grpSpLocks/>
              </p:cNvGrpSpPr>
              <p:nvPr/>
            </p:nvGrpSpPr>
            <p:grpSpPr bwMode="auto">
              <a:xfrm>
                <a:off x="1819" y="3011"/>
                <a:ext cx="100" cy="95"/>
                <a:chOff x="704" y="1880"/>
                <a:chExt cx="136" cy="128"/>
              </a:xfrm>
            </p:grpSpPr>
            <p:sp>
              <p:nvSpPr>
                <p:cNvPr id="46109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9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29" name="Group 597"/>
              <p:cNvGrpSpPr>
                <a:grpSpLocks/>
              </p:cNvGrpSpPr>
              <p:nvPr/>
            </p:nvGrpSpPr>
            <p:grpSpPr bwMode="auto">
              <a:xfrm>
                <a:off x="1724" y="3011"/>
                <a:ext cx="100" cy="95"/>
                <a:chOff x="704" y="1880"/>
                <a:chExt cx="136" cy="128"/>
              </a:xfrm>
            </p:grpSpPr>
            <p:sp>
              <p:nvSpPr>
                <p:cNvPr id="46109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9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0" name="Group 600"/>
              <p:cNvGrpSpPr>
                <a:grpSpLocks/>
              </p:cNvGrpSpPr>
              <p:nvPr/>
            </p:nvGrpSpPr>
            <p:grpSpPr bwMode="auto">
              <a:xfrm>
                <a:off x="1623" y="3011"/>
                <a:ext cx="100" cy="95"/>
                <a:chOff x="704" y="1880"/>
                <a:chExt cx="136" cy="128"/>
              </a:xfrm>
            </p:grpSpPr>
            <p:sp>
              <p:nvSpPr>
                <p:cNvPr id="46108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1" name="Group 603"/>
              <p:cNvGrpSpPr>
                <a:grpSpLocks/>
              </p:cNvGrpSpPr>
              <p:nvPr/>
            </p:nvGrpSpPr>
            <p:grpSpPr bwMode="auto">
              <a:xfrm>
                <a:off x="1528" y="3011"/>
                <a:ext cx="100" cy="95"/>
                <a:chOff x="704" y="1880"/>
                <a:chExt cx="136" cy="128"/>
              </a:xfrm>
            </p:grpSpPr>
            <p:sp>
              <p:nvSpPr>
                <p:cNvPr id="46108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2" name="Group 606"/>
              <p:cNvGrpSpPr>
                <a:grpSpLocks/>
              </p:cNvGrpSpPr>
              <p:nvPr/>
            </p:nvGrpSpPr>
            <p:grpSpPr bwMode="auto">
              <a:xfrm>
                <a:off x="1427" y="3011"/>
                <a:ext cx="100" cy="95"/>
                <a:chOff x="704" y="1880"/>
                <a:chExt cx="136" cy="128"/>
              </a:xfrm>
            </p:grpSpPr>
            <p:sp>
              <p:nvSpPr>
                <p:cNvPr id="46108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3" name="Group 609"/>
              <p:cNvGrpSpPr>
                <a:grpSpLocks/>
              </p:cNvGrpSpPr>
              <p:nvPr/>
            </p:nvGrpSpPr>
            <p:grpSpPr bwMode="auto">
              <a:xfrm>
                <a:off x="1332" y="3011"/>
                <a:ext cx="100" cy="95"/>
                <a:chOff x="704" y="1880"/>
                <a:chExt cx="136" cy="128"/>
              </a:xfrm>
            </p:grpSpPr>
            <p:sp>
              <p:nvSpPr>
                <p:cNvPr id="46108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0" name="Group 612"/>
              <p:cNvGrpSpPr>
                <a:grpSpLocks/>
              </p:cNvGrpSpPr>
              <p:nvPr/>
            </p:nvGrpSpPr>
            <p:grpSpPr bwMode="auto">
              <a:xfrm>
                <a:off x="1231" y="3011"/>
                <a:ext cx="100" cy="95"/>
                <a:chOff x="704" y="1880"/>
                <a:chExt cx="136" cy="128"/>
              </a:xfrm>
            </p:grpSpPr>
            <p:sp>
              <p:nvSpPr>
                <p:cNvPr id="46108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16" name="AutoShape 586"/>
            <p:cNvSpPr>
              <a:spLocks noChangeArrowheads="1"/>
            </p:cNvSpPr>
            <p:nvPr/>
          </p:nvSpPr>
          <p:spPr bwMode="auto">
            <a:xfrm>
              <a:off x="8090771" y="2464316"/>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sp>
          <p:nvSpPr>
            <p:cNvPr id="460817" name="AutoShape 586"/>
            <p:cNvSpPr>
              <a:spLocks noChangeArrowheads="1"/>
            </p:cNvSpPr>
            <p:nvPr/>
          </p:nvSpPr>
          <p:spPr bwMode="auto">
            <a:xfrm>
              <a:off x="2549801" y="2442548"/>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451" name="Group 590"/>
            <p:cNvGrpSpPr>
              <a:grpSpLocks/>
            </p:cNvGrpSpPr>
            <p:nvPr/>
          </p:nvGrpSpPr>
          <p:grpSpPr bwMode="auto">
            <a:xfrm rot="-5400000">
              <a:off x="3841127" y="1632927"/>
              <a:ext cx="1445890" cy="190457"/>
              <a:chOff x="1231" y="3011"/>
              <a:chExt cx="795" cy="95"/>
            </a:xfrm>
          </p:grpSpPr>
          <p:grpSp>
            <p:nvGrpSpPr>
              <p:cNvPr id="461452" name="Group 591"/>
              <p:cNvGrpSpPr>
                <a:grpSpLocks/>
              </p:cNvGrpSpPr>
              <p:nvPr/>
            </p:nvGrpSpPr>
            <p:grpSpPr bwMode="auto">
              <a:xfrm>
                <a:off x="1926" y="3011"/>
                <a:ext cx="100" cy="95"/>
                <a:chOff x="704" y="1880"/>
                <a:chExt cx="136" cy="128"/>
              </a:xfrm>
            </p:grpSpPr>
            <p:sp>
              <p:nvSpPr>
                <p:cNvPr id="46107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7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3" name="Group 594"/>
              <p:cNvGrpSpPr>
                <a:grpSpLocks/>
              </p:cNvGrpSpPr>
              <p:nvPr/>
            </p:nvGrpSpPr>
            <p:grpSpPr bwMode="auto">
              <a:xfrm>
                <a:off x="1819" y="3011"/>
                <a:ext cx="100" cy="95"/>
                <a:chOff x="704" y="1880"/>
                <a:chExt cx="136" cy="128"/>
              </a:xfrm>
            </p:grpSpPr>
            <p:sp>
              <p:nvSpPr>
                <p:cNvPr id="46106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4" name="Group 597"/>
              <p:cNvGrpSpPr>
                <a:grpSpLocks/>
              </p:cNvGrpSpPr>
              <p:nvPr/>
            </p:nvGrpSpPr>
            <p:grpSpPr bwMode="auto">
              <a:xfrm>
                <a:off x="1724" y="3011"/>
                <a:ext cx="100" cy="95"/>
                <a:chOff x="704" y="1880"/>
                <a:chExt cx="136" cy="128"/>
              </a:xfrm>
            </p:grpSpPr>
            <p:sp>
              <p:nvSpPr>
                <p:cNvPr id="46106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5" name="Group 600"/>
              <p:cNvGrpSpPr>
                <a:grpSpLocks/>
              </p:cNvGrpSpPr>
              <p:nvPr/>
            </p:nvGrpSpPr>
            <p:grpSpPr bwMode="auto">
              <a:xfrm>
                <a:off x="1623" y="3011"/>
                <a:ext cx="100" cy="95"/>
                <a:chOff x="704" y="1880"/>
                <a:chExt cx="136" cy="128"/>
              </a:xfrm>
            </p:grpSpPr>
            <p:sp>
              <p:nvSpPr>
                <p:cNvPr id="46106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6" name="Group 603"/>
              <p:cNvGrpSpPr>
                <a:grpSpLocks/>
              </p:cNvGrpSpPr>
              <p:nvPr/>
            </p:nvGrpSpPr>
            <p:grpSpPr bwMode="auto">
              <a:xfrm>
                <a:off x="1528" y="3011"/>
                <a:ext cx="100" cy="95"/>
                <a:chOff x="704" y="1880"/>
                <a:chExt cx="136" cy="128"/>
              </a:xfrm>
            </p:grpSpPr>
            <p:sp>
              <p:nvSpPr>
                <p:cNvPr id="46106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7" name="Group 606"/>
              <p:cNvGrpSpPr>
                <a:grpSpLocks/>
              </p:cNvGrpSpPr>
              <p:nvPr/>
            </p:nvGrpSpPr>
            <p:grpSpPr bwMode="auto">
              <a:xfrm>
                <a:off x="1427" y="3011"/>
                <a:ext cx="100" cy="95"/>
                <a:chOff x="704" y="1880"/>
                <a:chExt cx="136" cy="128"/>
              </a:xfrm>
            </p:grpSpPr>
            <p:sp>
              <p:nvSpPr>
                <p:cNvPr id="46106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4" name="Group 609"/>
              <p:cNvGrpSpPr>
                <a:grpSpLocks/>
              </p:cNvGrpSpPr>
              <p:nvPr/>
            </p:nvGrpSpPr>
            <p:grpSpPr bwMode="auto">
              <a:xfrm>
                <a:off x="1332" y="3011"/>
                <a:ext cx="100" cy="95"/>
                <a:chOff x="704" y="1880"/>
                <a:chExt cx="136" cy="128"/>
              </a:xfrm>
            </p:grpSpPr>
            <p:sp>
              <p:nvSpPr>
                <p:cNvPr id="46105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5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5" name="Group 612"/>
              <p:cNvGrpSpPr>
                <a:grpSpLocks/>
              </p:cNvGrpSpPr>
              <p:nvPr/>
            </p:nvGrpSpPr>
            <p:grpSpPr bwMode="auto">
              <a:xfrm>
                <a:off x="1231" y="3011"/>
                <a:ext cx="100" cy="95"/>
                <a:chOff x="704" y="1880"/>
                <a:chExt cx="136" cy="128"/>
              </a:xfrm>
            </p:grpSpPr>
            <p:sp>
              <p:nvSpPr>
                <p:cNvPr id="46105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5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476" name="Group 590"/>
            <p:cNvGrpSpPr>
              <a:grpSpLocks/>
            </p:cNvGrpSpPr>
            <p:nvPr/>
          </p:nvGrpSpPr>
          <p:grpSpPr bwMode="auto">
            <a:xfrm rot="-5400000">
              <a:off x="5691743" y="1638366"/>
              <a:ext cx="1445890" cy="190457"/>
              <a:chOff x="1231" y="3011"/>
              <a:chExt cx="795" cy="95"/>
            </a:xfrm>
          </p:grpSpPr>
          <p:grpSp>
            <p:nvGrpSpPr>
              <p:cNvPr id="461477" name="Group 591"/>
              <p:cNvGrpSpPr>
                <a:grpSpLocks/>
              </p:cNvGrpSpPr>
              <p:nvPr/>
            </p:nvGrpSpPr>
            <p:grpSpPr bwMode="auto">
              <a:xfrm>
                <a:off x="1926" y="3011"/>
                <a:ext cx="100" cy="95"/>
                <a:chOff x="704" y="1880"/>
                <a:chExt cx="136" cy="128"/>
              </a:xfrm>
            </p:grpSpPr>
            <p:sp>
              <p:nvSpPr>
                <p:cNvPr id="46104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8" name="Group 594"/>
              <p:cNvGrpSpPr>
                <a:grpSpLocks/>
              </p:cNvGrpSpPr>
              <p:nvPr/>
            </p:nvGrpSpPr>
            <p:grpSpPr bwMode="auto">
              <a:xfrm>
                <a:off x="1819" y="3011"/>
                <a:ext cx="100" cy="95"/>
                <a:chOff x="704" y="1880"/>
                <a:chExt cx="136" cy="128"/>
              </a:xfrm>
            </p:grpSpPr>
            <p:sp>
              <p:nvSpPr>
                <p:cNvPr id="46104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9" name="Group 597"/>
              <p:cNvGrpSpPr>
                <a:grpSpLocks/>
              </p:cNvGrpSpPr>
              <p:nvPr/>
            </p:nvGrpSpPr>
            <p:grpSpPr bwMode="auto">
              <a:xfrm>
                <a:off x="1724" y="3011"/>
                <a:ext cx="100" cy="95"/>
                <a:chOff x="704" y="1880"/>
                <a:chExt cx="136" cy="128"/>
              </a:xfrm>
            </p:grpSpPr>
            <p:sp>
              <p:nvSpPr>
                <p:cNvPr id="46104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80" name="Group 600"/>
              <p:cNvGrpSpPr>
                <a:grpSpLocks/>
              </p:cNvGrpSpPr>
              <p:nvPr/>
            </p:nvGrpSpPr>
            <p:grpSpPr bwMode="auto">
              <a:xfrm>
                <a:off x="1623" y="3011"/>
                <a:ext cx="100" cy="95"/>
                <a:chOff x="704" y="1880"/>
                <a:chExt cx="136" cy="128"/>
              </a:xfrm>
            </p:grpSpPr>
            <p:sp>
              <p:nvSpPr>
                <p:cNvPr id="46104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81" name="Group 603"/>
              <p:cNvGrpSpPr>
                <a:grpSpLocks/>
              </p:cNvGrpSpPr>
              <p:nvPr/>
            </p:nvGrpSpPr>
            <p:grpSpPr bwMode="auto">
              <a:xfrm>
                <a:off x="1528" y="3011"/>
                <a:ext cx="100" cy="95"/>
                <a:chOff x="704" y="1880"/>
                <a:chExt cx="136" cy="128"/>
              </a:xfrm>
            </p:grpSpPr>
            <p:sp>
              <p:nvSpPr>
                <p:cNvPr id="46103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98" name="Group 606"/>
              <p:cNvGrpSpPr>
                <a:grpSpLocks/>
              </p:cNvGrpSpPr>
              <p:nvPr/>
            </p:nvGrpSpPr>
            <p:grpSpPr bwMode="auto">
              <a:xfrm>
                <a:off x="1427" y="3011"/>
                <a:ext cx="100" cy="95"/>
                <a:chOff x="704" y="1880"/>
                <a:chExt cx="136" cy="128"/>
              </a:xfrm>
            </p:grpSpPr>
            <p:sp>
              <p:nvSpPr>
                <p:cNvPr id="46103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99" name="Group 609"/>
              <p:cNvGrpSpPr>
                <a:grpSpLocks/>
              </p:cNvGrpSpPr>
              <p:nvPr/>
            </p:nvGrpSpPr>
            <p:grpSpPr bwMode="auto">
              <a:xfrm>
                <a:off x="1332" y="3011"/>
                <a:ext cx="100" cy="95"/>
                <a:chOff x="704" y="1880"/>
                <a:chExt cx="136" cy="128"/>
              </a:xfrm>
            </p:grpSpPr>
            <p:sp>
              <p:nvSpPr>
                <p:cNvPr id="46103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0" name="Group 612"/>
              <p:cNvGrpSpPr>
                <a:grpSpLocks/>
              </p:cNvGrpSpPr>
              <p:nvPr/>
            </p:nvGrpSpPr>
            <p:grpSpPr bwMode="auto">
              <a:xfrm>
                <a:off x="1231" y="3011"/>
                <a:ext cx="100" cy="95"/>
                <a:chOff x="704" y="1880"/>
                <a:chExt cx="136" cy="128"/>
              </a:xfrm>
            </p:grpSpPr>
            <p:sp>
              <p:nvSpPr>
                <p:cNvPr id="46103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501" name="Group 590"/>
            <p:cNvGrpSpPr>
              <a:grpSpLocks/>
            </p:cNvGrpSpPr>
            <p:nvPr/>
          </p:nvGrpSpPr>
          <p:grpSpPr bwMode="auto">
            <a:xfrm rot="-5400000">
              <a:off x="7509701" y="1643805"/>
              <a:ext cx="1445890" cy="190457"/>
              <a:chOff x="1231" y="3011"/>
              <a:chExt cx="795" cy="95"/>
            </a:xfrm>
          </p:grpSpPr>
          <p:grpSp>
            <p:nvGrpSpPr>
              <p:cNvPr id="461502" name="Group 591"/>
              <p:cNvGrpSpPr>
                <a:grpSpLocks/>
              </p:cNvGrpSpPr>
              <p:nvPr/>
            </p:nvGrpSpPr>
            <p:grpSpPr bwMode="auto">
              <a:xfrm>
                <a:off x="1926" y="3011"/>
                <a:ext cx="100" cy="95"/>
                <a:chOff x="704" y="1880"/>
                <a:chExt cx="136" cy="128"/>
              </a:xfrm>
            </p:grpSpPr>
            <p:sp>
              <p:nvSpPr>
                <p:cNvPr id="46102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2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3" name="Group 594"/>
              <p:cNvGrpSpPr>
                <a:grpSpLocks/>
              </p:cNvGrpSpPr>
              <p:nvPr/>
            </p:nvGrpSpPr>
            <p:grpSpPr bwMode="auto">
              <a:xfrm>
                <a:off x="1819" y="3011"/>
                <a:ext cx="100" cy="95"/>
                <a:chOff x="704" y="1880"/>
                <a:chExt cx="136" cy="128"/>
              </a:xfrm>
            </p:grpSpPr>
            <p:sp>
              <p:nvSpPr>
                <p:cNvPr id="46102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2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4" name="Group 597"/>
              <p:cNvGrpSpPr>
                <a:grpSpLocks/>
              </p:cNvGrpSpPr>
              <p:nvPr/>
            </p:nvGrpSpPr>
            <p:grpSpPr bwMode="auto">
              <a:xfrm>
                <a:off x="1724" y="3011"/>
                <a:ext cx="100" cy="95"/>
                <a:chOff x="704" y="1880"/>
                <a:chExt cx="136" cy="128"/>
              </a:xfrm>
            </p:grpSpPr>
            <p:sp>
              <p:nvSpPr>
                <p:cNvPr id="46101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5" name="Group 600"/>
              <p:cNvGrpSpPr>
                <a:grpSpLocks/>
              </p:cNvGrpSpPr>
              <p:nvPr/>
            </p:nvGrpSpPr>
            <p:grpSpPr bwMode="auto">
              <a:xfrm>
                <a:off x="1623" y="3011"/>
                <a:ext cx="100" cy="95"/>
                <a:chOff x="704" y="1880"/>
                <a:chExt cx="136" cy="128"/>
              </a:xfrm>
            </p:grpSpPr>
            <p:sp>
              <p:nvSpPr>
                <p:cNvPr id="46101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2" name="Group 603"/>
              <p:cNvGrpSpPr>
                <a:grpSpLocks/>
              </p:cNvGrpSpPr>
              <p:nvPr/>
            </p:nvGrpSpPr>
            <p:grpSpPr bwMode="auto">
              <a:xfrm>
                <a:off x="1528" y="3011"/>
                <a:ext cx="100" cy="95"/>
                <a:chOff x="704" y="1880"/>
                <a:chExt cx="136" cy="128"/>
              </a:xfrm>
            </p:grpSpPr>
            <p:sp>
              <p:nvSpPr>
                <p:cNvPr id="46101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3" name="Group 606"/>
              <p:cNvGrpSpPr>
                <a:grpSpLocks/>
              </p:cNvGrpSpPr>
              <p:nvPr/>
            </p:nvGrpSpPr>
            <p:grpSpPr bwMode="auto">
              <a:xfrm>
                <a:off x="1427" y="3011"/>
                <a:ext cx="100" cy="95"/>
                <a:chOff x="704" y="1880"/>
                <a:chExt cx="136" cy="128"/>
              </a:xfrm>
            </p:grpSpPr>
            <p:sp>
              <p:nvSpPr>
                <p:cNvPr id="46101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4" name="Group 609"/>
              <p:cNvGrpSpPr>
                <a:grpSpLocks/>
              </p:cNvGrpSpPr>
              <p:nvPr/>
            </p:nvGrpSpPr>
            <p:grpSpPr bwMode="auto">
              <a:xfrm>
                <a:off x="1332" y="3011"/>
                <a:ext cx="100" cy="95"/>
                <a:chOff x="704" y="1880"/>
                <a:chExt cx="136" cy="128"/>
              </a:xfrm>
            </p:grpSpPr>
            <p:sp>
              <p:nvSpPr>
                <p:cNvPr id="46101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5" name="Group 612"/>
              <p:cNvGrpSpPr>
                <a:grpSpLocks/>
              </p:cNvGrpSpPr>
              <p:nvPr/>
            </p:nvGrpSpPr>
            <p:grpSpPr bwMode="auto">
              <a:xfrm>
                <a:off x="1231" y="3011"/>
                <a:ext cx="100" cy="95"/>
                <a:chOff x="704" y="1880"/>
                <a:chExt cx="136" cy="128"/>
              </a:xfrm>
            </p:grpSpPr>
            <p:sp>
              <p:nvSpPr>
                <p:cNvPr id="46100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0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526" name="Group 590"/>
            <p:cNvGrpSpPr>
              <a:grpSpLocks/>
            </p:cNvGrpSpPr>
            <p:nvPr/>
          </p:nvGrpSpPr>
          <p:grpSpPr bwMode="auto">
            <a:xfrm rot="-5400000">
              <a:off x="1979621" y="3478104"/>
              <a:ext cx="1445890" cy="190457"/>
              <a:chOff x="1231" y="3011"/>
              <a:chExt cx="795" cy="95"/>
            </a:xfrm>
          </p:grpSpPr>
          <p:grpSp>
            <p:nvGrpSpPr>
              <p:cNvPr id="461527" name="Group 591"/>
              <p:cNvGrpSpPr>
                <a:grpSpLocks/>
              </p:cNvGrpSpPr>
              <p:nvPr/>
            </p:nvGrpSpPr>
            <p:grpSpPr bwMode="auto">
              <a:xfrm>
                <a:off x="1926" y="3011"/>
                <a:ext cx="100" cy="95"/>
                <a:chOff x="704" y="1880"/>
                <a:chExt cx="136" cy="128"/>
              </a:xfrm>
            </p:grpSpPr>
            <p:sp>
              <p:nvSpPr>
                <p:cNvPr id="46099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8" name="Group 594"/>
              <p:cNvGrpSpPr>
                <a:grpSpLocks/>
              </p:cNvGrpSpPr>
              <p:nvPr/>
            </p:nvGrpSpPr>
            <p:grpSpPr bwMode="auto">
              <a:xfrm>
                <a:off x="1819" y="3011"/>
                <a:ext cx="100" cy="95"/>
                <a:chOff x="704" y="1880"/>
                <a:chExt cx="136" cy="128"/>
              </a:xfrm>
            </p:grpSpPr>
            <p:sp>
              <p:nvSpPr>
                <p:cNvPr id="46099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9" name="Group 597"/>
              <p:cNvGrpSpPr>
                <a:grpSpLocks/>
              </p:cNvGrpSpPr>
              <p:nvPr/>
            </p:nvGrpSpPr>
            <p:grpSpPr bwMode="auto">
              <a:xfrm>
                <a:off x="1724" y="3011"/>
                <a:ext cx="100" cy="95"/>
                <a:chOff x="704" y="1880"/>
                <a:chExt cx="136" cy="128"/>
              </a:xfrm>
            </p:grpSpPr>
            <p:sp>
              <p:nvSpPr>
                <p:cNvPr id="46099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6" name="Group 600"/>
              <p:cNvGrpSpPr>
                <a:grpSpLocks/>
              </p:cNvGrpSpPr>
              <p:nvPr/>
            </p:nvGrpSpPr>
            <p:grpSpPr bwMode="auto">
              <a:xfrm>
                <a:off x="1623" y="3011"/>
                <a:ext cx="100" cy="95"/>
                <a:chOff x="704" y="1880"/>
                <a:chExt cx="136" cy="128"/>
              </a:xfrm>
            </p:grpSpPr>
            <p:sp>
              <p:nvSpPr>
                <p:cNvPr id="46099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7" name="Group 603"/>
              <p:cNvGrpSpPr>
                <a:grpSpLocks/>
              </p:cNvGrpSpPr>
              <p:nvPr/>
            </p:nvGrpSpPr>
            <p:grpSpPr bwMode="auto">
              <a:xfrm>
                <a:off x="1528" y="3011"/>
                <a:ext cx="100" cy="95"/>
                <a:chOff x="704" y="1880"/>
                <a:chExt cx="136" cy="128"/>
              </a:xfrm>
            </p:grpSpPr>
            <p:sp>
              <p:nvSpPr>
                <p:cNvPr id="46099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8" name="Group 606"/>
              <p:cNvGrpSpPr>
                <a:grpSpLocks/>
              </p:cNvGrpSpPr>
              <p:nvPr/>
            </p:nvGrpSpPr>
            <p:grpSpPr bwMode="auto">
              <a:xfrm>
                <a:off x="1427" y="3011"/>
                <a:ext cx="100" cy="95"/>
                <a:chOff x="704" y="1880"/>
                <a:chExt cx="136" cy="128"/>
              </a:xfrm>
            </p:grpSpPr>
            <p:sp>
              <p:nvSpPr>
                <p:cNvPr id="46098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8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9" name="Group 609"/>
              <p:cNvGrpSpPr>
                <a:grpSpLocks/>
              </p:cNvGrpSpPr>
              <p:nvPr/>
            </p:nvGrpSpPr>
            <p:grpSpPr bwMode="auto">
              <a:xfrm>
                <a:off x="1332" y="3011"/>
                <a:ext cx="100" cy="95"/>
                <a:chOff x="704" y="1880"/>
                <a:chExt cx="136" cy="128"/>
              </a:xfrm>
            </p:grpSpPr>
            <p:sp>
              <p:nvSpPr>
                <p:cNvPr id="46098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8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50" name="Group 612"/>
              <p:cNvGrpSpPr>
                <a:grpSpLocks/>
              </p:cNvGrpSpPr>
              <p:nvPr/>
            </p:nvGrpSpPr>
            <p:grpSpPr bwMode="auto">
              <a:xfrm>
                <a:off x="1231" y="3011"/>
                <a:ext cx="100" cy="95"/>
                <a:chOff x="704" y="1880"/>
                <a:chExt cx="136" cy="128"/>
              </a:xfrm>
            </p:grpSpPr>
            <p:sp>
              <p:nvSpPr>
                <p:cNvPr id="46098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8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551" name="Group 590"/>
            <p:cNvGrpSpPr>
              <a:grpSpLocks/>
            </p:cNvGrpSpPr>
            <p:nvPr/>
          </p:nvGrpSpPr>
          <p:grpSpPr bwMode="auto">
            <a:xfrm>
              <a:off x="2882207" y="4364369"/>
              <a:ext cx="1445890" cy="190457"/>
              <a:chOff x="1231" y="3011"/>
              <a:chExt cx="795" cy="95"/>
            </a:xfrm>
          </p:grpSpPr>
          <p:grpSp>
            <p:nvGrpSpPr>
              <p:cNvPr id="461552" name="Group 591"/>
              <p:cNvGrpSpPr>
                <a:grpSpLocks/>
              </p:cNvGrpSpPr>
              <p:nvPr/>
            </p:nvGrpSpPr>
            <p:grpSpPr bwMode="auto">
              <a:xfrm>
                <a:off x="1926" y="3011"/>
                <a:ext cx="100" cy="95"/>
                <a:chOff x="704" y="1880"/>
                <a:chExt cx="136" cy="128"/>
              </a:xfrm>
            </p:grpSpPr>
            <p:sp>
              <p:nvSpPr>
                <p:cNvPr id="46097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7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53" name="Group 594"/>
              <p:cNvGrpSpPr>
                <a:grpSpLocks/>
              </p:cNvGrpSpPr>
              <p:nvPr/>
            </p:nvGrpSpPr>
            <p:grpSpPr bwMode="auto">
              <a:xfrm>
                <a:off x="1819" y="3011"/>
                <a:ext cx="100" cy="95"/>
                <a:chOff x="704" y="1880"/>
                <a:chExt cx="136" cy="128"/>
              </a:xfrm>
            </p:grpSpPr>
            <p:sp>
              <p:nvSpPr>
                <p:cNvPr id="46097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7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0" name="Group 597"/>
              <p:cNvGrpSpPr>
                <a:grpSpLocks/>
              </p:cNvGrpSpPr>
              <p:nvPr/>
            </p:nvGrpSpPr>
            <p:grpSpPr bwMode="auto">
              <a:xfrm>
                <a:off x="1724" y="3011"/>
                <a:ext cx="100" cy="95"/>
                <a:chOff x="704" y="1880"/>
                <a:chExt cx="136" cy="128"/>
              </a:xfrm>
            </p:grpSpPr>
            <p:sp>
              <p:nvSpPr>
                <p:cNvPr id="46097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7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1" name="Group 600"/>
              <p:cNvGrpSpPr>
                <a:grpSpLocks/>
              </p:cNvGrpSpPr>
              <p:nvPr/>
            </p:nvGrpSpPr>
            <p:grpSpPr bwMode="auto">
              <a:xfrm>
                <a:off x="1623" y="3011"/>
                <a:ext cx="100" cy="95"/>
                <a:chOff x="704" y="1880"/>
                <a:chExt cx="136" cy="128"/>
              </a:xfrm>
            </p:grpSpPr>
            <p:sp>
              <p:nvSpPr>
                <p:cNvPr id="46096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2" name="Group 603"/>
              <p:cNvGrpSpPr>
                <a:grpSpLocks/>
              </p:cNvGrpSpPr>
              <p:nvPr/>
            </p:nvGrpSpPr>
            <p:grpSpPr bwMode="auto">
              <a:xfrm>
                <a:off x="1528" y="3011"/>
                <a:ext cx="100" cy="95"/>
                <a:chOff x="704" y="1880"/>
                <a:chExt cx="136" cy="128"/>
              </a:xfrm>
            </p:grpSpPr>
            <p:sp>
              <p:nvSpPr>
                <p:cNvPr id="46096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3" name="Group 606"/>
              <p:cNvGrpSpPr>
                <a:grpSpLocks/>
              </p:cNvGrpSpPr>
              <p:nvPr/>
            </p:nvGrpSpPr>
            <p:grpSpPr bwMode="auto">
              <a:xfrm>
                <a:off x="1427" y="3011"/>
                <a:ext cx="100" cy="95"/>
                <a:chOff x="704" y="1880"/>
                <a:chExt cx="136" cy="128"/>
              </a:xfrm>
            </p:grpSpPr>
            <p:sp>
              <p:nvSpPr>
                <p:cNvPr id="46096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4" name="Group 609"/>
              <p:cNvGrpSpPr>
                <a:grpSpLocks/>
              </p:cNvGrpSpPr>
              <p:nvPr/>
            </p:nvGrpSpPr>
            <p:grpSpPr bwMode="auto">
              <a:xfrm>
                <a:off x="1332" y="3011"/>
                <a:ext cx="100" cy="95"/>
                <a:chOff x="704" y="1880"/>
                <a:chExt cx="136" cy="128"/>
              </a:xfrm>
            </p:grpSpPr>
            <p:sp>
              <p:nvSpPr>
                <p:cNvPr id="46096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5" name="Group 612"/>
              <p:cNvGrpSpPr>
                <a:grpSpLocks/>
              </p:cNvGrpSpPr>
              <p:nvPr/>
            </p:nvGrpSpPr>
            <p:grpSpPr bwMode="auto">
              <a:xfrm>
                <a:off x="1231" y="3011"/>
                <a:ext cx="100" cy="95"/>
                <a:chOff x="704" y="1880"/>
                <a:chExt cx="136" cy="128"/>
              </a:xfrm>
            </p:grpSpPr>
            <p:sp>
              <p:nvSpPr>
                <p:cNvPr id="46096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23" name="AutoShape 586"/>
            <p:cNvSpPr>
              <a:spLocks noChangeArrowheads="1"/>
            </p:cNvSpPr>
            <p:nvPr/>
          </p:nvSpPr>
          <p:spPr bwMode="auto">
            <a:xfrm>
              <a:off x="4362320" y="4287725"/>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576" name="Group 590"/>
            <p:cNvGrpSpPr>
              <a:grpSpLocks/>
            </p:cNvGrpSpPr>
            <p:nvPr/>
          </p:nvGrpSpPr>
          <p:grpSpPr bwMode="auto">
            <a:xfrm>
              <a:off x="4732823" y="4386137"/>
              <a:ext cx="1445890" cy="190457"/>
              <a:chOff x="1231" y="3011"/>
              <a:chExt cx="795" cy="95"/>
            </a:xfrm>
          </p:grpSpPr>
          <p:grpSp>
            <p:nvGrpSpPr>
              <p:cNvPr id="461577" name="Group 591"/>
              <p:cNvGrpSpPr>
                <a:grpSpLocks/>
              </p:cNvGrpSpPr>
              <p:nvPr/>
            </p:nvGrpSpPr>
            <p:grpSpPr bwMode="auto">
              <a:xfrm>
                <a:off x="1926" y="3011"/>
                <a:ext cx="100" cy="95"/>
                <a:chOff x="704" y="1880"/>
                <a:chExt cx="136" cy="128"/>
              </a:xfrm>
            </p:grpSpPr>
            <p:sp>
              <p:nvSpPr>
                <p:cNvPr id="46095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5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4" name="Group 594"/>
              <p:cNvGrpSpPr>
                <a:grpSpLocks/>
              </p:cNvGrpSpPr>
              <p:nvPr/>
            </p:nvGrpSpPr>
            <p:grpSpPr bwMode="auto">
              <a:xfrm>
                <a:off x="1819" y="3011"/>
                <a:ext cx="100" cy="95"/>
                <a:chOff x="704" y="1880"/>
                <a:chExt cx="136" cy="128"/>
              </a:xfrm>
            </p:grpSpPr>
            <p:sp>
              <p:nvSpPr>
                <p:cNvPr id="46094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5" name="Group 597"/>
              <p:cNvGrpSpPr>
                <a:grpSpLocks/>
              </p:cNvGrpSpPr>
              <p:nvPr/>
            </p:nvGrpSpPr>
            <p:grpSpPr bwMode="auto">
              <a:xfrm>
                <a:off x="1724" y="3011"/>
                <a:ext cx="100" cy="95"/>
                <a:chOff x="704" y="1880"/>
                <a:chExt cx="136" cy="128"/>
              </a:xfrm>
            </p:grpSpPr>
            <p:sp>
              <p:nvSpPr>
                <p:cNvPr id="46094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6" name="Group 600"/>
              <p:cNvGrpSpPr>
                <a:grpSpLocks/>
              </p:cNvGrpSpPr>
              <p:nvPr/>
            </p:nvGrpSpPr>
            <p:grpSpPr bwMode="auto">
              <a:xfrm>
                <a:off x="1623" y="3011"/>
                <a:ext cx="100" cy="95"/>
                <a:chOff x="704" y="1880"/>
                <a:chExt cx="136" cy="128"/>
              </a:xfrm>
            </p:grpSpPr>
            <p:sp>
              <p:nvSpPr>
                <p:cNvPr id="46094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7" name="Group 603"/>
              <p:cNvGrpSpPr>
                <a:grpSpLocks/>
              </p:cNvGrpSpPr>
              <p:nvPr/>
            </p:nvGrpSpPr>
            <p:grpSpPr bwMode="auto">
              <a:xfrm>
                <a:off x="1528" y="3011"/>
                <a:ext cx="100" cy="95"/>
                <a:chOff x="704" y="1880"/>
                <a:chExt cx="136" cy="128"/>
              </a:xfrm>
            </p:grpSpPr>
            <p:sp>
              <p:nvSpPr>
                <p:cNvPr id="46094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8" name="Group 606"/>
              <p:cNvGrpSpPr>
                <a:grpSpLocks/>
              </p:cNvGrpSpPr>
              <p:nvPr/>
            </p:nvGrpSpPr>
            <p:grpSpPr bwMode="auto">
              <a:xfrm>
                <a:off x="1427" y="3011"/>
                <a:ext cx="100" cy="95"/>
                <a:chOff x="704" y="1880"/>
                <a:chExt cx="136" cy="128"/>
              </a:xfrm>
            </p:grpSpPr>
            <p:sp>
              <p:nvSpPr>
                <p:cNvPr id="46094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9" name="Group 609"/>
              <p:cNvGrpSpPr>
                <a:grpSpLocks/>
              </p:cNvGrpSpPr>
              <p:nvPr/>
            </p:nvGrpSpPr>
            <p:grpSpPr bwMode="auto">
              <a:xfrm>
                <a:off x="1332" y="3011"/>
                <a:ext cx="100" cy="95"/>
                <a:chOff x="704" y="1880"/>
                <a:chExt cx="136" cy="128"/>
              </a:xfrm>
            </p:grpSpPr>
            <p:sp>
              <p:nvSpPr>
                <p:cNvPr id="46093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3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00" name="Group 612"/>
              <p:cNvGrpSpPr>
                <a:grpSpLocks/>
              </p:cNvGrpSpPr>
              <p:nvPr/>
            </p:nvGrpSpPr>
            <p:grpSpPr bwMode="auto">
              <a:xfrm>
                <a:off x="1231" y="3011"/>
                <a:ext cx="100" cy="95"/>
                <a:chOff x="704" y="1880"/>
                <a:chExt cx="136" cy="128"/>
              </a:xfrm>
            </p:grpSpPr>
            <p:sp>
              <p:nvSpPr>
                <p:cNvPr id="46093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3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25" name="AutoShape 586"/>
            <p:cNvSpPr>
              <a:spLocks noChangeArrowheads="1"/>
            </p:cNvSpPr>
            <p:nvPr/>
          </p:nvSpPr>
          <p:spPr bwMode="auto">
            <a:xfrm>
              <a:off x="6212936" y="4309493"/>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601" name="Group 590"/>
            <p:cNvGrpSpPr>
              <a:grpSpLocks/>
            </p:cNvGrpSpPr>
            <p:nvPr/>
          </p:nvGrpSpPr>
          <p:grpSpPr bwMode="auto">
            <a:xfrm>
              <a:off x="6583439" y="4391576"/>
              <a:ext cx="1445890" cy="190457"/>
              <a:chOff x="1231" y="3011"/>
              <a:chExt cx="795" cy="95"/>
            </a:xfrm>
          </p:grpSpPr>
          <p:grpSp>
            <p:nvGrpSpPr>
              <p:cNvPr id="461618" name="Group 591"/>
              <p:cNvGrpSpPr>
                <a:grpSpLocks/>
              </p:cNvGrpSpPr>
              <p:nvPr/>
            </p:nvGrpSpPr>
            <p:grpSpPr bwMode="auto">
              <a:xfrm>
                <a:off x="1926" y="3011"/>
                <a:ext cx="100" cy="95"/>
                <a:chOff x="704" y="1880"/>
                <a:chExt cx="136" cy="128"/>
              </a:xfrm>
            </p:grpSpPr>
            <p:sp>
              <p:nvSpPr>
                <p:cNvPr id="46092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19" name="Group 594"/>
              <p:cNvGrpSpPr>
                <a:grpSpLocks/>
              </p:cNvGrpSpPr>
              <p:nvPr/>
            </p:nvGrpSpPr>
            <p:grpSpPr bwMode="auto">
              <a:xfrm>
                <a:off x="1819" y="3011"/>
                <a:ext cx="100" cy="95"/>
                <a:chOff x="704" y="1880"/>
                <a:chExt cx="136" cy="128"/>
              </a:xfrm>
            </p:grpSpPr>
            <p:sp>
              <p:nvSpPr>
                <p:cNvPr id="46092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0" name="Group 597"/>
              <p:cNvGrpSpPr>
                <a:grpSpLocks/>
              </p:cNvGrpSpPr>
              <p:nvPr/>
            </p:nvGrpSpPr>
            <p:grpSpPr bwMode="auto">
              <a:xfrm>
                <a:off x="1724" y="3011"/>
                <a:ext cx="100" cy="95"/>
                <a:chOff x="704" y="1880"/>
                <a:chExt cx="136" cy="128"/>
              </a:xfrm>
            </p:grpSpPr>
            <p:sp>
              <p:nvSpPr>
                <p:cNvPr id="46092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1" name="Group 600"/>
              <p:cNvGrpSpPr>
                <a:grpSpLocks/>
              </p:cNvGrpSpPr>
              <p:nvPr/>
            </p:nvGrpSpPr>
            <p:grpSpPr bwMode="auto">
              <a:xfrm>
                <a:off x="1623" y="3011"/>
                <a:ext cx="100" cy="95"/>
                <a:chOff x="704" y="1880"/>
                <a:chExt cx="136" cy="128"/>
              </a:xfrm>
            </p:grpSpPr>
            <p:sp>
              <p:nvSpPr>
                <p:cNvPr id="46092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2" name="Group 603"/>
              <p:cNvGrpSpPr>
                <a:grpSpLocks/>
              </p:cNvGrpSpPr>
              <p:nvPr/>
            </p:nvGrpSpPr>
            <p:grpSpPr bwMode="auto">
              <a:xfrm>
                <a:off x="1528" y="3011"/>
                <a:ext cx="100" cy="95"/>
                <a:chOff x="704" y="1880"/>
                <a:chExt cx="136" cy="128"/>
              </a:xfrm>
            </p:grpSpPr>
            <p:sp>
              <p:nvSpPr>
                <p:cNvPr id="46091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3" name="Group 606"/>
              <p:cNvGrpSpPr>
                <a:grpSpLocks/>
              </p:cNvGrpSpPr>
              <p:nvPr/>
            </p:nvGrpSpPr>
            <p:grpSpPr bwMode="auto">
              <a:xfrm>
                <a:off x="1427" y="3011"/>
                <a:ext cx="100" cy="95"/>
                <a:chOff x="704" y="1880"/>
                <a:chExt cx="136" cy="128"/>
              </a:xfrm>
            </p:grpSpPr>
            <p:sp>
              <p:nvSpPr>
                <p:cNvPr id="46091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4" name="Group 609"/>
              <p:cNvGrpSpPr>
                <a:grpSpLocks/>
              </p:cNvGrpSpPr>
              <p:nvPr/>
            </p:nvGrpSpPr>
            <p:grpSpPr bwMode="auto">
              <a:xfrm>
                <a:off x="1332" y="3011"/>
                <a:ext cx="100" cy="95"/>
                <a:chOff x="704" y="1880"/>
                <a:chExt cx="136" cy="128"/>
              </a:xfrm>
            </p:grpSpPr>
            <p:sp>
              <p:nvSpPr>
                <p:cNvPr id="46091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5" name="Group 612"/>
              <p:cNvGrpSpPr>
                <a:grpSpLocks/>
              </p:cNvGrpSpPr>
              <p:nvPr/>
            </p:nvGrpSpPr>
            <p:grpSpPr bwMode="auto">
              <a:xfrm>
                <a:off x="1231" y="3011"/>
                <a:ext cx="100" cy="95"/>
                <a:chOff x="704" y="1880"/>
                <a:chExt cx="136" cy="128"/>
              </a:xfrm>
            </p:grpSpPr>
            <p:sp>
              <p:nvSpPr>
                <p:cNvPr id="46091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27" name="AutoShape 586"/>
            <p:cNvSpPr>
              <a:spLocks noChangeArrowheads="1"/>
            </p:cNvSpPr>
            <p:nvPr/>
          </p:nvSpPr>
          <p:spPr bwMode="auto">
            <a:xfrm>
              <a:off x="8063552" y="4314932"/>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sp>
          <p:nvSpPr>
            <p:cNvPr id="460828" name="AutoShape 586"/>
            <p:cNvSpPr>
              <a:spLocks noChangeArrowheads="1"/>
            </p:cNvSpPr>
            <p:nvPr/>
          </p:nvSpPr>
          <p:spPr bwMode="auto">
            <a:xfrm>
              <a:off x="2522582" y="4293164"/>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642" name="Group 590"/>
            <p:cNvGrpSpPr>
              <a:grpSpLocks/>
            </p:cNvGrpSpPr>
            <p:nvPr/>
          </p:nvGrpSpPr>
          <p:grpSpPr bwMode="auto">
            <a:xfrm rot="-5400000">
              <a:off x="3813908" y="3483543"/>
              <a:ext cx="1445890" cy="190457"/>
              <a:chOff x="1231" y="3011"/>
              <a:chExt cx="795" cy="95"/>
            </a:xfrm>
          </p:grpSpPr>
          <p:grpSp>
            <p:nvGrpSpPr>
              <p:cNvPr id="461643" name="Group 591"/>
              <p:cNvGrpSpPr>
                <a:grpSpLocks/>
              </p:cNvGrpSpPr>
              <p:nvPr/>
            </p:nvGrpSpPr>
            <p:grpSpPr bwMode="auto">
              <a:xfrm>
                <a:off x="1926" y="3011"/>
                <a:ext cx="100" cy="95"/>
                <a:chOff x="704" y="1880"/>
                <a:chExt cx="136" cy="128"/>
              </a:xfrm>
            </p:grpSpPr>
            <p:sp>
              <p:nvSpPr>
                <p:cNvPr id="46090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0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4" name="Group 594"/>
              <p:cNvGrpSpPr>
                <a:grpSpLocks/>
              </p:cNvGrpSpPr>
              <p:nvPr/>
            </p:nvGrpSpPr>
            <p:grpSpPr bwMode="auto">
              <a:xfrm>
                <a:off x="1819" y="3011"/>
                <a:ext cx="100" cy="95"/>
                <a:chOff x="704" y="1880"/>
                <a:chExt cx="136" cy="128"/>
              </a:xfrm>
            </p:grpSpPr>
            <p:sp>
              <p:nvSpPr>
                <p:cNvPr id="46090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0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5" name="Group 597"/>
              <p:cNvGrpSpPr>
                <a:grpSpLocks/>
              </p:cNvGrpSpPr>
              <p:nvPr/>
            </p:nvGrpSpPr>
            <p:grpSpPr bwMode="auto">
              <a:xfrm>
                <a:off x="1724" y="3011"/>
                <a:ext cx="100" cy="95"/>
                <a:chOff x="704" y="1880"/>
                <a:chExt cx="136" cy="128"/>
              </a:xfrm>
            </p:grpSpPr>
            <p:sp>
              <p:nvSpPr>
                <p:cNvPr id="46089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6" name="Group 600"/>
              <p:cNvGrpSpPr>
                <a:grpSpLocks/>
              </p:cNvGrpSpPr>
              <p:nvPr/>
            </p:nvGrpSpPr>
            <p:grpSpPr bwMode="auto">
              <a:xfrm>
                <a:off x="1623" y="3011"/>
                <a:ext cx="100" cy="95"/>
                <a:chOff x="704" y="1880"/>
                <a:chExt cx="136" cy="128"/>
              </a:xfrm>
            </p:grpSpPr>
            <p:sp>
              <p:nvSpPr>
                <p:cNvPr id="46089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7" name="Group 603"/>
              <p:cNvGrpSpPr>
                <a:grpSpLocks/>
              </p:cNvGrpSpPr>
              <p:nvPr/>
            </p:nvGrpSpPr>
            <p:grpSpPr bwMode="auto">
              <a:xfrm>
                <a:off x="1528" y="3011"/>
                <a:ext cx="100" cy="95"/>
                <a:chOff x="704" y="1880"/>
                <a:chExt cx="136" cy="128"/>
              </a:xfrm>
            </p:grpSpPr>
            <p:sp>
              <p:nvSpPr>
                <p:cNvPr id="46089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8" name="Group 606"/>
              <p:cNvGrpSpPr>
                <a:grpSpLocks/>
              </p:cNvGrpSpPr>
              <p:nvPr/>
            </p:nvGrpSpPr>
            <p:grpSpPr bwMode="auto">
              <a:xfrm>
                <a:off x="1427" y="3011"/>
                <a:ext cx="100" cy="95"/>
                <a:chOff x="704" y="1880"/>
                <a:chExt cx="136" cy="128"/>
              </a:xfrm>
            </p:grpSpPr>
            <p:sp>
              <p:nvSpPr>
                <p:cNvPr id="46089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9" name="Group 609"/>
              <p:cNvGrpSpPr>
                <a:grpSpLocks/>
              </p:cNvGrpSpPr>
              <p:nvPr/>
            </p:nvGrpSpPr>
            <p:grpSpPr bwMode="auto">
              <a:xfrm>
                <a:off x="1332" y="3011"/>
                <a:ext cx="100" cy="95"/>
                <a:chOff x="704" y="1880"/>
                <a:chExt cx="136" cy="128"/>
              </a:xfrm>
            </p:grpSpPr>
            <p:sp>
              <p:nvSpPr>
                <p:cNvPr id="46089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66" name="Group 612"/>
              <p:cNvGrpSpPr>
                <a:grpSpLocks/>
              </p:cNvGrpSpPr>
              <p:nvPr/>
            </p:nvGrpSpPr>
            <p:grpSpPr bwMode="auto">
              <a:xfrm>
                <a:off x="1231" y="3011"/>
                <a:ext cx="100" cy="95"/>
                <a:chOff x="704" y="1880"/>
                <a:chExt cx="136" cy="128"/>
              </a:xfrm>
            </p:grpSpPr>
            <p:sp>
              <p:nvSpPr>
                <p:cNvPr id="46088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8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667" name="Group 590"/>
            <p:cNvGrpSpPr>
              <a:grpSpLocks/>
            </p:cNvGrpSpPr>
            <p:nvPr/>
          </p:nvGrpSpPr>
          <p:grpSpPr bwMode="auto">
            <a:xfrm rot="-5400000">
              <a:off x="5664524" y="3488982"/>
              <a:ext cx="1445890" cy="190457"/>
              <a:chOff x="1231" y="3011"/>
              <a:chExt cx="795" cy="95"/>
            </a:xfrm>
          </p:grpSpPr>
          <p:grpSp>
            <p:nvGrpSpPr>
              <p:cNvPr id="461668" name="Group 591"/>
              <p:cNvGrpSpPr>
                <a:grpSpLocks/>
              </p:cNvGrpSpPr>
              <p:nvPr/>
            </p:nvGrpSpPr>
            <p:grpSpPr bwMode="auto">
              <a:xfrm>
                <a:off x="1926" y="3011"/>
                <a:ext cx="100" cy="95"/>
                <a:chOff x="704" y="1880"/>
                <a:chExt cx="136" cy="128"/>
              </a:xfrm>
            </p:grpSpPr>
            <p:sp>
              <p:nvSpPr>
                <p:cNvPr id="46087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69" name="Group 594"/>
              <p:cNvGrpSpPr>
                <a:grpSpLocks/>
              </p:cNvGrpSpPr>
              <p:nvPr/>
            </p:nvGrpSpPr>
            <p:grpSpPr bwMode="auto">
              <a:xfrm>
                <a:off x="1819" y="3011"/>
                <a:ext cx="100" cy="95"/>
                <a:chOff x="704" y="1880"/>
                <a:chExt cx="136" cy="128"/>
              </a:xfrm>
            </p:grpSpPr>
            <p:sp>
              <p:nvSpPr>
                <p:cNvPr id="46087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0" name="Group 597"/>
              <p:cNvGrpSpPr>
                <a:grpSpLocks/>
              </p:cNvGrpSpPr>
              <p:nvPr/>
            </p:nvGrpSpPr>
            <p:grpSpPr bwMode="auto">
              <a:xfrm>
                <a:off x="1724" y="3011"/>
                <a:ext cx="100" cy="95"/>
                <a:chOff x="704" y="1880"/>
                <a:chExt cx="136" cy="128"/>
              </a:xfrm>
            </p:grpSpPr>
            <p:sp>
              <p:nvSpPr>
                <p:cNvPr id="46087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1" name="Group 600"/>
              <p:cNvGrpSpPr>
                <a:grpSpLocks/>
              </p:cNvGrpSpPr>
              <p:nvPr/>
            </p:nvGrpSpPr>
            <p:grpSpPr bwMode="auto">
              <a:xfrm>
                <a:off x="1623" y="3011"/>
                <a:ext cx="100" cy="95"/>
                <a:chOff x="704" y="1880"/>
                <a:chExt cx="136" cy="128"/>
              </a:xfrm>
            </p:grpSpPr>
            <p:sp>
              <p:nvSpPr>
                <p:cNvPr id="46087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2" name="Group 603"/>
              <p:cNvGrpSpPr>
                <a:grpSpLocks/>
              </p:cNvGrpSpPr>
              <p:nvPr/>
            </p:nvGrpSpPr>
            <p:grpSpPr bwMode="auto">
              <a:xfrm>
                <a:off x="1528" y="3011"/>
                <a:ext cx="100" cy="95"/>
                <a:chOff x="704" y="1880"/>
                <a:chExt cx="136" cy="128"/>
              </a:xfrm>
            </p:grpSpPr>
            <p:sp>
              <p:nvSpPr>
                <p:cNvPr id="46087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3" name="Group 606"/>
              <p:cNvGrpSpPr>
                <a:grpSpLocks/>
              </p:cNvGrpSpPr>
              <p:nvPr/>
            </p:nvGrpSpPr>
            <p:grpSpPr bwMode="auto">
              <a:xfrm>
                <a:off x="1427" y="3011"/>
                <a:ext cx="100" cy="95"/>
                <a:chOff x="704" y="1880"/>
                <a:chExt cx="136" cy="128"/>
              </a:xfrm>
            </p:grpSpPr>
            <p:sp>
              <p:nvSpPr>
                <p:cNvPr id="46086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6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0" name="Group 609"/>
              <p:cNvGrpSpPr>
                <a:grpSpLocks/>
              </p:cNvGrpSpPr>
              <p:nvPr/>
            </p:nvGrpSpPr>
            <p:grpSpPr bwMode="auto">
              <a:xfrm>
                <a:off x="1332" y="3011"/>
                <a:ext cx="100" cy="95"/>
                <a:chOff x="704" y="1880"/>
                <a:chExt cx="136" cy="128"/>
              </a:xfrm>
            </p:grpSpPr>
            <p:sp>
              <p:nvSpPr>
                <p:cNvPr id="46086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6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1" name="Group 612"/>
              <p:cNvGrpSpPr>
                <a:grpSpLocks/>
              </p:cNvGrpSpPr>
              <p:nvPr/>
            </p:nvGrpSpPr>
            <p:grpSpPr bwMode="auto">
              <a:xfrm>
                <a:off x="1231" y="3011"/>
                <a:ext cx="100" cy="95"/>
                <a:chOff x="704" y="1880"/>
                <a:chExt cx="136" cy="128"/>
              </a:xfrm>
            </p:grpSpPr>
            <p:sp>
              <p:nvSpPr>
                <p:cNvPr id="46086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6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692" name="Group 590"/>
            <p:cNvGrpSpPr>
              <a:grpSpLocks/>
            </p:cNvGrpSpPr>
            <p:nvPr/>
          </p:nvGrpSpPr>
          <p:grpSpPr bwMode="auto">
            <a:xfrm rot="-5400000">
              <a:off x="7482482" y="3494421"/>
              <a:ext cx="1445890" cy="190457"/>
              <a:chOff x="1231" y="3011"/>
              <a:chExt cx="795" cy="95"/>
            </a:xfrm>
          </p:grpSpPr>
          <p:grpSp>
            <p:nvGrpSpPr>
              <p:cNvPr id="461693" name="Group 591"/>
              <p:cNvGrpSpPr>
                <a:grpSpLocks/>
              </p:cNvGrpSpPr>
              <p:nvPr/>
            </p:nvGrpSpPr>
            <p:grpSpPr bwMode="auto">
              <a:xfrm>
                <a:off x="1926" y="3011"/>
                <a:ext cx="100" cy="95"/>
                <a:chOff x="704" y="1880"/>
                <a:chExt cx="136" cy="128"/>
              </a:xfrm>
            </p:grpSpPr>
            <p:sp>
              <p:nvSpPr>
                <p:cNvPr id="46085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5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4" name="Group 594"/>
              <p:cNvGrpSpPr>
                <a:grpSpLocks/>
              </p:cNvGrpSpPr>
              <p:nvPr/>
            </p:nvGrpSpPr>
            <p:grpSpPr bwMode="auto">
              <a:xfrm>
                <a:off x="1819" y="3011"/>
                <a:ext cx="100" cy="95"/>
                <a:chOff x="704" y="1880"/>
                <a:chExt cx="136" cy="128"/>
              </a:xfrm>
            </p:grpSpPr>
            <p:sp>
              <p:nvSpPr>
                <p:cNvPr id="46085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5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5" name="Group 597"/>
              <p:cNvGrpSpPr>
                <a:grpSpLocks/>
              </p:cNvGrpSpPr>
              <p:nvPr/>
            </p:nvGrpSpPr>
            <p:grpSpPr bwMode="auto">
              <a:xfrm>
                <a:off x="1724" y="3011"/>
                <a:ext cx="100" cy="95"/>
                <a:chOff x="704" y="1880"/>
                <a:chExt cx="136" cy="128"/>
              </a:xfrm>
            </p:grpSpPr>
            <p:sp>
              <p:nvSpPr>
                <p:cNvPr id="46085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5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6" name="Group 600"/>
              <p:cNvGrpSpPr>
                <a:grpSpLocks/>
              </p:cNvGrpSpPr>
              <p:nvPr/>
            </p:nvGrpSpPr>
            <p:grpSpPr bwMode="auto">
              <a:xfrm>
                <a:off x="1623" y="3011"/>
                <a:ext cx="100" cy="95"/>
                <a:chOff x="704" y="1880"/>
                <a:chExt cx="136" cy="128"/>
              </a:xfrm>
            </p:grpSpPr>
            <p:sp>
              <p:nvSpPr>
                <p:cNvPr id="46084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7" name="Group 603"/>
              <p:cNvGrpSpPr>
                <a:grpSpLocks/>
              </p:cNvGrpSpPr>
              <p:nvPr/>
            </p:nvGrpSpPr>
            <p:grpSpPr bwMode="auto">
              <a:xfrm>
                <a:off x="1528" y="3011"/>
                <a:ext cx="100" cy="95"/>
                <a:chOff x="704" y="1880"/>
                <a:chExt cx="136" cy="128"/>
              </a:xfrm>
            </p:grpSpPr>
            <p:sp>
              <p:nvSpPr>
                <p:cNvPr id="46084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714" name="Group 606"/>
              <p:cNvGrpSpPr>
                <a:grpSpLocks/>
              </p:cNvGrpSpPr>
              <p:nvPr/>
            </p:nvGrpSpPr>
            <p:grpSpPr bwMode="auto">
              <a:xfrm>
                <a:off x="1427" y="3011"/>
                <a:ext cx="100" cy="95"/>
                <a:chOff x="704" y="1880"/>
                <a:chExt cx="136" cy="128"/>
              </a:xfrm>
            </p:grpSpPr>
            <p:sp>
              <p:nvSpPr>
                <p:cNvPr id="46084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715" name="Group 609"/>
              <p:cNvGrpSpPr>
                <a:grpSpLocks/>
              </p:cNvGrpSpPr>
              <p:nvPr/>
            </p:nvGrpSpPr>
            <p:grpSpPr bwMode="auto">
              <a:xfrm>
                <a:off x="1332" y="3011"/>
                <a:ext cx="100" cy="95"/>
                <a:chOff x="704" y="1880"/>
                <a:chExt cx="136" cy="128"/>
              </a:xfrm>
            </p:grpSpPr>
            <p:sp>
              <p:nvSpPr>
                <p:cNvPr id="46084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716" name="Group 612"/>
              <p:cNvGrpSpPr>
                <a:grpSpLocks/>
              </p:cNvGrpSpPr>
              <p:nvPr/>
            </p:nvGrpSpPr>
            <p:grpSpPr bwMode="auto">
              <a:xfrm>
                <a:off x="1231" y="3011"/>
                <a:ext cx="100" cy="95"/>
                <a:chOff x="704" y="1880"/>
                <a:chExt cx="136" cy="128"/>
              </a:xfrm>
            </p:grpSpPr>
            <p:sp>
              <p:nvSpPr>
                <p:cNvPr id="46084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7" name="Group 590"/>
          <p:cNvGrpSpPr>
            <a:grpSpLocks/>
          </p:cNvGrpSpPr>
          <p:nvPr/>
        </p:nvGrpSpPr>
        <p:grpSpPr bwMode="auto">
          <a:xfrm rot="19176225">
            <a:off x="3536009" y="1840743"/>
            <a:ext cx="798933" cy="153840"/>
            <a:chOff x="1231" y="3011"/>
            <a:chExt cx="795" cy="95"/>
          </a:xfrm>
        </p:grpSpPr>
        <p:grpSp>
          <p:nvGrpSpPr>
            <p:cNvPr id="1805" name="Group 591"/>
            <p:cNvGrpSpPr>
              <a:grpSpLocks/>
            </p:cNvGrpSpPr>
            <p:nvPr/>
          </p:nvGrpSpPr>
          <p:grpSpPr bwMode="auto">
            <a:xfrm>
              <a:off x="1926" y="3011"/>
              <a:ext cx="100" cy="95"/>
              <a:chOff x="704" y="1880"/>
              <a:chExt cx="136" cy="128"/>
            </a:xfrm>
          </p:grpSpPr>
          <p:sp>
            <p:nvSpPr>
              <p:cNvPr id="182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6" name="Group 594"/>
            <p:cNvGrpSpPr>
              <a:grpSpLocks/>
            </p:cNvGrpSpPr>
            <p:nvPr/>
          </p:nvGrpSpPr>
          <p:grpSpPr bwMode="auto">
            <a:xfrm>
              <a:off x="1819" y="3011"/>
              <a:ext cx="100" cy="95"/>
              <a:chOff x="704" y="1880"/>
              <a:chExt cx="136" cy="128"/>
            </a:xfrm>
          </p:grpSpPr>
          <p:sp>
            <p:nvSpPr>
              <p:cNvPr id="182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7" name="Group 597"/>
            <p:cNvGrpSpPr>
              <a:grpSpLocks/>
            </p:cNvGrpSpPr>
            <p:nvPr/>
          </p:nvGrpSpPr>
          <p:grpSpPr bwMode="auto">
            <a:xfrm>
              <a:off x="1724" y="3011"/>
              <a:ext cx="100" cy="95"/>
              <a:chOff x="704" y="1880"/>
              <a:chExt cx="136" cy="128"/>
            </a:xfrm>
          </p:grpSpPr>
          <p:sp>
            <p:nvSpPr>
              <p:cNvPr id="182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8" name="Group 600"/>
            <p:cNvGrpSpPr>
              <a:grpSpLocks/>
            </p:cNvGrpSpPr>
            <p:nvPr/>
          </p:nvGrpSpPr>
          <p:grpSpPr bwMode="auto">
            <a:xfrm>
              <a:off x="1623" y="3011"/>
              <a:ext cx="100" cy="95"/>
              <a:chOff x="704" y="1880"/>
              <a:chExt cx="136" cy="128"/>
            </a:xfrm>
          </p:grpSpPr>
          <p:sp>
            <p:nvSpPr>
              <p:cNvPr id="182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9" name="Group 603"/>
            <p:cNvGrpSpPr>
              <a:grpSpLocks/>
            </p:cNvGrpSpPr>
            <p:nvPr/>
          </p:nvGrpSpPr>
          <p:grpSpPr bwMode="auto">
            <a:xfrm>
              <a:off x="1528" y="3011"/>
              <a:ext cx="100" cy="95"/>
              <a:chOff x="704" y="1880"/>
              <a:chExt cx="136" cy="128"/>
            </a:xfrm>
          </p:grpSpPr>
          <p:sp>
            <p:nvSpPr>
              <p:cNvPr id="181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10" name="Group 606"/>
            <p:cNvGrpSpPr>
              <a:grpSpLocks/>
            </p:cNvGrpSpPr>
            <p:nvPr/>
          </p:nvGrpSpPr>
          <p:grpSpPr bwMode="auto">
            <a:xfrm>
              <a:off x="1427" y="3011"/>
              <a:ext cx="100" cy="95"/>
              <a:chOff x="704" y="1880"/>
              <a:chExt cx="136" cy="128"/>
            </a:xfrm>
          </p:grpSpPr>
          <p:sp>
            <p:nvSpPr>
              <p:cNvPr id="181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11" name="Group 609"/>
            <p:cNvGrpSpPr>
              <a:grpSpLocks/>
            </p:cNvGrpSpPr>
            <p:nvPr/>
          </p:nvGrpSpPr>
          <p:grpSpPr bwMode="auto">
            <a:xfrm>
              <a:off x="1332" y="3011"/>
              <a:ext cx="100" cy="95"/>
              <a:chOff x="704" y="1880"/>
              <a:chExt cx="136" cy="128"/>
            </a:xfrm>
          </p:grpSpPr>
          <p:sp>
            <p:nvSpPr>
              <p:cNvPr id="181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12" name="Group 612"/>
            <p:cNvGrpSpPr>
              <a:grpSpLocks/>
            </p:cNvGrpSpPr>
            <p:nvPr/>
          </p:nvGrpSpPr>
          <p:grpSpPr bwMode="auto">
            <a:xfrm>
              <a:off x="1231" y="3011"/>
              <a:ext cx="100" cy="95"/>
              <a:chOff x="704" y="1880"/>
              <a:chExt cx="136" cy="128"/>
            </a:xfrm>
          </p:grpSpPr>
          <p:sp>
            <p:nvSpPr>
              <p:cNvPr id="181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18" name="Group 590"/>
          <p:cNvGrpSpPr>
            <a:grpSpLocks/>
          </p:cNvGrpSpPr>
          <p:nvPr/>
        </p:nvGrpSpPr>
        <p:grpSpPr bwMode="auto">
          <a:xfrm rot="19176225">
            <a:off x="5139564" y="3514352"/>
            <a:ext cx="1081230" cy="146661"/>
            <a:chOff x="1231" y="3011"/>
            <a:chExt cx="795" cy="95"/>
          </a:xfrm>
        </p:grpSpPr>
        <p:grpSp>
          <p:nvGrpSpPr>
            <p:cNvPr id="1781" name="Group 591"/>
            <p:cNvGrpSpPr>
              <a:grpSpLocks/>
            </p:cNvGrpSpPr>
            <p:nvPr/>
          </p:nvGrpSpPr>
          <p:grpSpPr bwMode="auto">
            <a:xfrm>
              <a:off x="1926" y="3011"/>
              <a:ext cx="100" cy="95"/>
              <a:chOff x="704" y="1880"/>
              <a:chExt cx="136" cy="128"/>
            </a:xfrm>
          </p:grpSpPr>
          <p:sp>
            <p:nvSpPr>
              <p:cNvPr id="180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2" name="Group 594"/>
            <p:cNvGrpSpPr>
              <a:grpSpLocks/>
            </p:cNvGrpSpPr>
            <p:nvPr/>
          </p:nvGrpSpPr>
          <p:grpSpPr bwMode="auto">
            <a:xfrm>
              <a:off x="1819" y="3011"/>
              <a:ext cx="100" cy="95"/>
              <a:chOff x="704" y="1880"/>
              <a:chExt cx="136" cy="128"/>
            </a:xfrm>
          </p:grpSpPr>
          <p:sp>
            <p:nvSpPr>
              <p:cNvPr id="180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3" name="Group 597"/>
            <p:cNvGrpSpPr>
              <a:grpSpLocks/>
            </p:cNvGrpSpPr>
            <p:nvPr/>
          </p:nvGrpSpPr>
          <p:grpSpPr bwMode="auto">
            <a:xfrm>
              <a:off x="1724" y="3011"/>
              <a:ext cx="100" cy="95"/>
              <a:chOff x="704" y="1880"/>
              <a:chExt cx="136" cy="128"/>
            </a:xfrm>
          </p:grpSpPr>
          <p:sp>
            <p:nvSpPr>
              <p:cNvPr id="179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4" name="Group 600"/>
            <p:cNvGrpSpPr>
              <a:grpSpLocks/>
            </p:cNvGrpSpPr>
            <p:nvPr/>
          </p:nvGrpSpPr>
          <p:grpSpPr bwMode="auto">
            <a:xfrm>
              <a:off x="1623" y="3011"/>
              <a:ext cx="100" cy="95"/>
              <a:chOff x="704" y="1880"/>
              <a:chExt cx="136" cy="128"/>
            </a:xfrm>
          </p:grpSpPr>
          <p:sp>
            <p:nvSpPr>
              <p:cNvPr id="179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5" name="Group 603"/>
            <p:cNvGrpSpPr>
              <a:grpSpLocks/>
            </p:cNvGrpSpPr>
            <p:nvPr/>
          </p:nvGrpSpPr>
          <p:grpSpPr bwMode="auto">
            <a:xfrm>
              <a:off x="1528" y="3011"/>
              <a:ext cx="100" cy="95"/>
              <a:chOff x="704" y="1880"/>
              <a:chExt cx="136" cy="128"/>
            </a:xfrm>
          </p:grpSpPr>
          <p:sp>
            <p:nvSpPr>
              <p:cNvPr id="179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6" name="Group 606"/>
            <p:cNvGrpSpPr>
              <a:grpSpLocks/>
            </p:cNvGrpSpPr>
            <p:nvPr/>
          </p:nvGrpSpPr>
          <p:grpSpPr bwMode="auto">
            <a:xfrm>
              <a:off x="1427" y="3011"/>
              <a:ext cx="100" cy="95"/>
              <a:chOff x="704" y="1880"/>
              <a:chExt cx="136" cy="128"/>
            </a:xfrm>
          </p:grpSpPr>
          <p:sp>
            <p:nvSpPr>
              <p:cNvPr id="179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7" name="Group 609"/>
            <p:cNvGrpSpPr>
              <a:grpSpLocks/>
            </p:cNvGrpSpPr>
            <p:nvPr/>
          </p:nvGrpSpPr>
          <p:grpSpPr bwMode="auto">
            <a:xfrm>
              <a:off x="1332" y="3011"/>
              <a:ext cx="100" cy="95"/>
              <a:chOff x="704" y="1880"/>
              <a:chExt cx="136" cy="128"/>
            </a:xfrm>
          </p:grpSpPr>
          <p:sp>
            <p:nvSpPr>
              <p:cNvPr id="179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8" name="Group 612"/>
            <p:cNvGrpSpPr>
              <a:grpSpLocks/>
            </p:cNvGrpSpPr>
            <p:nvPr/>
          </p:nvGrpSpPr>
          <p:grpSpPr bwMode="auto">
            <a:xfrm>
              <a:off x="1231" y="3011"/>
              <a:ext cx="100" cy="95"/>
              <a:chOff x="704" y="1880"/>
              <a:chExt cx="136" cy="128"/>
            </a:xfrm>
          </p:grpSpPr>
          <p:sp>
            <p:nvSpPr>
              <p:cNvPr id="178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19" name="Group 590"/>
          <p:cNvGrpSpPr>
            <a:grpSpLocks/>
          </p:cNvGrpSpPr>
          <p:nvPr/>
        </p:nvGrpSpPr>
        <p:grpSpPr bwMode="auto">
          <a:xfrm rot="4802861">
            <a:off x="2316825" y="3594375"/>
            <a:ext cx="1116016" cy="146321"/>
            <a:chOff x="1231" y="3011"/>
            <a:chExt cx="795" cy="95"/>
          </a:xfrm>
        </p:grpSpPr>
        <p:grpSp>
          <p:nvGrpSpPr>
            <p:cNvPr id="1757" name="Group 591"/>
            <p:cNvGrpSpPr>
              <a:grpSpLocks/>
            </p:cNvGrpSpPr>
            <p:nvPr/>
          </p:nvGrpSpPr>
          <p:grpSpPr bwMode="auto">
            <a:xfrm>
              <a:off x="1926" y="3011"/>
              <a:ext cx="100" cy="95"/>
              <a:chOff x="704" y="1880"/>
              <a:chExt cx="136" cy="128"/>
            </a:xfrm>
          </p:grpSpPr>
          <p:sp>
            <p:nvSpPr>
              <p:cNvPr id="177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8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8" name="Group 594"/>
            <p:cNvGrpSpPr>
              <a:grpSpLocks/>
            </p:cNvGrpSpPr>
            <p:nvPr/>
          </p:nvGrpSpPr>
          <p:grpSpPr bwMode="auto">
            <a:xfrm>
              <a:off x="1819" y="3011"/>
              <a:ext cx="100" cy="95"/>
              <a:chOff x="704" y="1880"/>
              <a:chExt cx="136" cy="128"/>
            </a:xfrm>
          </p:grpSpPr>
          <p:sp>
            <p:nvSpPr>
              <p:cNvPr id="177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9" name="Group 597"/>
            <p:cNvGrpSpPr>
              <a:grpSpLocks/>
            </p:cNvGrpSpPr>
            <p:nvPr/>
          </p:nvGrpSpPr>
          <p:grpSpPr bwMode="auto">
            <a:xfrm>
              <a:off x="1724" y="3011"/>
              <a:ext cx="100" cy="95"/>
              <a:chOff x="704" y="1880"/>
              <a:chExt cx="136" cy="128"/>
            </a:xfrm>
          </p:grpSpPr>
          <p:sp>
            <p:nvSpPr>
              <p:cNvPr id="177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0" name="Group 600"/>
            <p:cNvGrpSpPr>
              <a:grpSpLocks/>
            </p:cNvGrpSpPr>
            <p:nvPr/>
          </p:nvGrpSpPr>
          <p:grpSpPr bwMode="auto">
            <a:xfrm>
              <a:off x="1623" y="3011"/>
              <a:ext cx="100" cy="95"/>
              <a:chOff x="704" y="1880"/>
              <a:chExt cx="136" cy="128"/>
            </a:xfrm>
          </p:grpSpPr>
          <p:sp>
            <p:nvSpPr>
              <p:cNvPr id="177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1" name="Group 603"/>
            <p:cNvGrpSpPr>
              <a:grpSpLocks/>
            </p:cNvGrpSpPr>
            <p:nvPr/>
          </p:nvGrpSpPr>
          <p:grpSpPr bwMode="auto">
            <a:xfrm>
              <a:off x="1528" y="3011"/>
              <a:ext cx="100" cy="95"/>
              <a:chOff x="704" y="1880"/>
              <a:chExt cx="136" cy="128"/>
            </a:xfrm>
          </p:grpSpPr>
          <p:sp>
            <p:nvSpPr>
              <p:cNvPr id="177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2" name="Group 606"/>
            <p:cNvGrpSpPr>
              <a:grpSpLocks/>
            </p:cNvGrpSpPr>
            <p:nvPr/>
          </p:nvGrpSpPr>
          <p:grpSpPr bwMode="auto">
            <a:xfrm>
              <a:off x="1427" y="3011"/>
              <a:ext cx="100" cy="95"/>
              <a:chOff x="704" y="1880"/>
              <a:chExt cx="136" cy="128"/>
            </a:xfrm>
          </p:grpSpPr>
          <p:sp>
            <p:nvSpPr>
              <p:cNvPr id="176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3" name="Group 609"/>
            <p:cNvGrpSpPr>
              <a:grpSpLocks/>
            </p:cNvGrpSpPr>
            <p:nvPr/>
          </p:nvGrpSpPr>
          <p:grpSpPr bwMode="auto">
            <a:xfrm>
              <a:off x="1332" y="3011"/>
              <a:ext cx="100" cy="95"/>
              <a:chOff x="704" y="1880"/>
              <a:chExt cx="136" cy="128"/>
            </a:xfrm>
          </p:grpSpPr>
          <p:sp>
            <p:nvSpPr>
              <p:cNvPr id="176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4" name="Group 612"/>
            <p:cNvGrpSpPr>
              <a:grpSpLocks/>
            </p:cNvGrpSpPr>
            <p:nvPr/>
          </p:nvGrpSpPr>
          <p:grpSpPr bwMode="auto">
            <a:xfrm>
              <a:off x="1231" y="3011"/>
              <a:ext cx="100" cy="95"/>
              <a:chOff x="704" y="1880"/>
              <a:chExt cx="136" cy="128"/>
            </a:xfrm>
          </p:grpSpPr>
          <p:sp>
            <p:nvSpPr>
              <p:cNvPr id="176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23" name="Group 590"/>
          <p:cNvGrpSpPr>
            <a:grpSpLocks/>
          </p:cNvGrpSpPr>
          <p:nvPr/>
        </p:nvGrpSpPr>
        <p:grpSpPr bwMode="auto">
          <a:xfrm rot="16200000">
            <a:off x="5501025" y="2672789"/>
            <a:ext cx="1110824" cy="147005"/>
            <a:chOff x="1231" y="3011"/>
            <a:chExt cx="795" cy="95"/>
          </a:xfrm>
        </p:grpSpPr>
        <p:grpSp>
          <p:nvGrpSpPr>
            <p:cNvPr id="1685" name="Group 591"/>
            <p:cNvGrpSpPr>
              <a:grpSpLocks/>
            </p:cNvGrpSpPr>
            <p:nvPr/>
          </p:nvGrpSpPr>
          <p:grpSpPr bwMode="auto">
            <a:xfrm>
              <a:off x="1926" y="3011"/>
              <a:ext cx="100" cy="95"/>
              <a:chOff x="704" y="1880"/>
              <a:chExt cx="136" cy="128"/>
            </a:xfrm>
          </p:grpSpPr>
          <p:sp>
            <p:nvSpPr>
              <p:cNvPr id="170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6" name="Group 594"/>
            <p:cNvGrpSpPr>
              <a:grpSpLocks/>
            </p:cNvGrpSpPr>
            <p:nvPr/>
          </p:nvGrpSpPr>
          <p:grpSpPr bwMode="auto">
            <a:xfrm>
              <a:off x="1819" y="3011"/>
              <a:ext cx="100" cy="95"/>
              <a:chOff x="704" y="1880"/>
              <a:chExt cx="136" cy="128"/>
            </a:xfrm>
          </p:grpSpPr>
          <p:sp>
            <p:nvSpPr>
              <p:cNvPr id="170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7" name="Group 597"/>
            <p:cNvGrpSpPr>
              <a:grpSpLocks/>
            </p:cNvGrpSpPr>
            <p:nvPr/>
          </p:nvGrpSpPr>
          <p:grpSpPr bwMode="auto">
            <a:xfrm>
              <a:off x="1724" y="3011"/>
              <a:ext cx="100" cy="95"/>
              <a:chOff x="704" y="1880"/>
              <a:chExt cx="136" cy="128"/>
            </a:xfrm>
          </p:grpSpPr>
          <p:sp>
            <p:nvSpPr>
              <p:cNvPr id="170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8" name="Group 600"/>
            <p:cNvGrpSpPr>
              <a:grpSpLocks/>
            </p:cNvGrpSpPr>
            <p:nvPr/>
          </p:nvGrpSpPr>
          <p:grpSpPr bwMode="auto">
            <a:xfrm>
              <a:off x="1623" y="3011"/>
              <a:ext cx="100" cy="95"/>
              <a:chOff x="704" y="1880"/>
              <a:chExt cx="136" cy="128"/>
            </a:xfrm>
          </p:grpSpPr>
          <p:sp>
            <p:nvSpPr>
              <p:cNvPr id="170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9" name="Group 603"/>
            <p:cNvGrpSpPr>
              <a:grpSpLocks/>
            </p:cNvGrpSpPr>
            <p:nvPr/>
          </p:nvGrpSpPr>
          <p:grpSpPr bwMode="auto">
            <a:xfrm>
              <a:off x="1528" y="3011"/>
              <a:ext cx="100" cy="95"/>
              <a:chOff x="704" y="1880"/>
              <a:chExt cx="136" cy="128"/>
            </a:xfrm>
          </p:grpSpPr>
          <p:sp>
            <p:nvSpPr>
              <p:cNvPr id="169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0" name="Group 606"/>
            <p:cNvGrpSpPr>
              <a:grpSpLocks/>
            </p:cNvGrpSpPr>
            <p:nvPr/>
          </p:nvGrpSpPr>
          <p:grpSpPr bwMode="auto">
            <a:xfrm>
              <a:off x="1427" y="3011"/>
              <a:ext cx="100" cy="95"/>
              <a:chOff x="704" y="1880"/>
              <a:chExt cx="136" cy="128"/>
            </a:xfrm>
          </p:grpSpPr>
          <p:sp>
            <p:nvSpPr>
              <p:cNvPr id="169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1" name="Group 609"/>
            <p:cNvGrpSpPr>
              <a:grpSpLocks/>
            </p:cNvGrpSpPr>
            <p:nvPr/>
          </p:nvGrpSpPr>
          <p:grpSpPr bwMode="auto">
            <a:xfrm>
              <a:off x="1332" y="3011"/>
              <a:ext cx="100" cy="95"/>
              <a:chOff x="704" y="1880"/>
              <a:chExt cx="136" cy="128"/>
            </a:xfrm>
          </p:grpSpPr>
          <p:sp>
            <p:nvSpPr>
              <p:cNvPr id="169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2" name="Group 612"/>
            <p:cNvGrpSpPr>
              <a:grpSpLocks/>
            </p:cNvGrpSpPr>
            <p:nvPr/>
          </p:nvGrpSpPr>
          <p:grpSpPr bwMode="auto">
            <a:xfrm>
              <a:off x="1231" y="3011"/>
              <a:ext cx="100" cy="95"/>
              <a:chOff x="704" y="1880"/>
              <a:chExt cx="136" cy="128"/>
            </a:xfrm>
          </p:grpSpPr>
          <p:sp>
            <p:nvSpPr>
              <p:cNvPr id="169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085" name="Group 590"/>
          <p:cNvGrpSpPr>
            <a:grpSpLocks/>
          </p:cNvGrpSpPr>
          <p:nvPr/>
        </p:nvGrpSpPr>
        <p:grpSpPr bwMode="auto">
          <a:xfrm>
            <a:off x="4306534" y="1581280"/>
            <a:ext cx="568542" cy="56049"/>
            <a:chOff x="1231" y="3011"/>
            <a:chExt cx="795" cy="95"/>
          </a:xfrm>
        </p:grpSpPr>
        <p:grpSp>
          <p:nvGrpSpPr>
            <p:cNvPr id="1136" name="Group 591"/>
            <p:cNvGrpSpPr>
              <a:grpSpLocks/>
            </p:cNvGrpSpPr>
            <p:nvPr/>
          </p:nvGrpSpPr>
          <p:grpSpPr bwMode="auto">
            <a:xfrm>
              <a:off x="1926" y="3011"/>
              <a:ext cx="100" cy="95"/>
              <a:chOff x="704" y="1880"/>
              <a:chExt cx="136" cy="128"/>
            </a:xfrm>
          </p:grpSpPr>
          <p:sp>
            <p:nvSpPr>
              <p:cNvPr id="115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37" name="Group 594"/>
            <p:cNvGrpSpPr>
              <a:grpSpLocks/>
            </p:cNvGrpSpPr>
            <p:nvPr/>
          </p:nvGrpSpPr>
          <p:grpSpPr bwMode="auto">
            <a:xfrm>
              <a:off x="1819" y="3011"/>
              <a:ext cx="100" cy="95"/>
              <a:chOff x="704" y="1880"/>
              <a:chExt cx="136" cy="128"/>
            </a:xfrm>
          </p:grpSpPr>
          <p:sp>
            <p:nvSpPr>
              <p:cNvPr id="115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38" name="Group 597"/>
            <p:cNvGrpSpPr>
              <a:grpSpLocks/>
            </p:cNvGrpSpPr>
            <p:nvPr/>
          </p:nvGrpSpPr>
          <p:grpSpPr bwMode="auto">
            <a:xfrm>
              <a:off x="1724" y="3011"/>
              <a:ext cx="100" cy="95"/>
              <a:chOff x="704" y="1880"/>
              <a:chExt cx="136" cy="128"/>
            </a:xfrm>
          </p:grpSpPr>
          <p:sp>
            <p:nvSpPr>
              <p:cNvPr id="115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39" name="Group 600"/>
            <p:cNvGrpSpPr>
              <a:grpSpLocks/>
            </p:cNvGrpSpPr>
            <p:nvPr/>
          </p:nvGrpSpPr>
          <p:grpSpPr bwMode="auto">
            <a:xfrm>
              <a:off x="1623" y="3011"/>
              <a:ext cx="100" cy="95"/>
              <a:chOff x="704" y="1880"/>
              <a:chExt cx="136" cy="128"/>
            </a:xfrm>
          </p:grpSpPr>
          <p:sp>
            <p:nvSpPr>
              <p:cNvPr id="115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0" name="Group 603"/>
            <p:cNvGrpSpPr>
              <a:grpSpLocks/>
            </p:cNvGrpSpPr>
            <p:nvPr/>
          </p:nvGrpSpPr>
          <p:grpSpPr bwMode="auto">
            <a:xfrm>
              <a:off x="1528" y="3011"/>
              <a:ext cx="100" cy="95"/>
              <a:chOff x="704" y="1880"/>
              <a:chExt cx="136" cy="128"/>
            </a:xfrm>
          </p:grpSpPr>
          <p:sp>
            <p:nvSpPr>
              <p:cNvPr id="115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1" name="Group 606"/>
            <p:cNvGrpSpPr>
              <a:grpSpLocks/>
            </p:cNvGrpSpPr>
            <p:nvPr/>
          </p:nvGrpSpPr>
          <p:grpSpPr bwMode="auto">
            <a:xfrm>
              <a:off x="1427" y="3011"/>
              <a:ext cx="100" cy="95"/>
              <a:chOff x="704" y="1880"/>
              <a:chExt cx="136" cy="128"/>
            </a:xfrm>
          </p:grpSpPr>
          <p:sp>
            <p:nvSpPr>
              <p:cNvPr id="114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4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2" name="Group 609"/>
            <p:cNvGrpSpPr>
              <a:grpSpLocks/>
            </p:cNvGrpSpPr>
            <p:nvPr/>
          </p:nvGrpSpPr>
          <p:grpSpPr bwMode="auto">
            <a:xfrm>
              <a:off x="1332" y="3011"/>
              <a:ext cx="100" cy="95"/>
              <a:chOff x="704" y="1880"/>
              <a:chExt cx="136" cy="128"/>
            </a:xfrm>
          </p:grpSpPr>
          <p:sp>
            <p:nvSpPr>
              <p:cNvPr id="114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4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3" name="Group 612"/>
            <p:cNvGrpSpPr>
              <a:grpSpLocks/>
            </p:cNvGrpSpPr>
            <p:nvPr/>
          </p:nvGrpSpPr>
          <p:grpSpPr bwMode="auto">
            <a:xfrm>
              <a:off x="1231" y="3011"/>
              <a:ext cx="100" cy="95"/>
              <a:chOff x="704" y="1880"/>
              <a:chExt cx="136" cy="128"/>
            </a:xfrm>
          </p:grpSpPr>
          <p:sp>
            <p:nvSpPr>
              <p:cNvPr id="114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4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742" name="Group 590"/>
          <p:cNvGrpSpPr>
            <a:grpSpLocks/>
          </p:cNvGrpSpPr>
          <p:nvPr/>
        </p:nvGrpSpPr>
        <p:grpSpPr bwMode="auto">
          <a:xfrm rot="18050964">
            <a:off x="4192091" y="1278277"/>
            <a:ext cx="568542" cy="56049"/>
            <a:chOff x="1231" y="3011"/>
            <a:chExt cx="795" cy="95"/>
          </a:xfrm>
        </p:grpSpPr>
        <p:grpSp>
          <p:nvGrpSpPr>
            <p:cNvPr id="2743" name="Group 591"/>
            <p:cNvGrpSpPr>
              <a:grpSpLocks/>
            </p:cNvGrpSpPr>
            <p:nvPr/>
          </p:nvGrpSpPr>
          <p:grpSpPr bwMode="auto">
            <a:xfrm>
              <a:off x="1926" y="3011"/>
              <a:ext cx="100" cy="95"/>
              <a:chOff x="704" y="1880"/>
              <a:chExt cx="136" cy="128"/>
            </a:xfrm>
          </p:grpSpPr>
          <p:sp>
            <p:nvSpPr>
              <p:cNvPr id="27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4" name="Group 594"/>
            <p:cNvGrpSpPr>
              <a:grpSpLocks/>
            </p:cNvGrpSpPr>
            <p:nvPr/>
          </p:nvGrpSpPr>
          <p:grpSpPr bwMode="auto">
            <a:xfrm>
              <a:off x="1819" y="3011"/>
              <a:ext cx="100" cy="95"/>
              <a:chOff x="704" y="1880"/>
              <a:chExt cx="136" cy="128"/>
            </a:xfrm>
          </p:grpSpPr>
          <p:sp>
            <p:nvSpPr>
              <p:cNvPr id="27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5" name="Group 597"/>
            <p:cNvGrpSpPr>
              <a:grpSpLocks/>
            </p:cNvGrpSpPr>
            <p:nvPr/>
          </p:nvGrpSpPr>
          <p:grpSpPr bwMode="auto">
            <a:xfrm>
              <a:off x="1724" y="3011"/>
              <a:ext cx="100" cy="95"/>
              <a:chOff x="704" y="1880"/>
              <a:chExt cx="136" cy="128"/>
            </a:xfrm>
          </p:grpSpPr>
          <p:sp>
            <p:nvSpPr>
              <p:cNvPr id="27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6" name="Group 600"/>
            <p:cNvGrpSpPr>
              <a:grpSpLocks/>
            </p:cNvGrpSpPr>
            <p:nvPr/>
          </p:nvGrpSpPr>
          <p:grpSpPr bwMode="auto">
            <a:xfrm>
              <a:off x="1623" y="3011"/>
              <a:ext cx="100" cy="95"/>
              <a:chOff x="704" y="1880"/>
              <a:chExt cx="136" cy="128"/>
            </a:xfrm>
          </p:grpSpPr>
          <p:sp>
            <p:nvSpPr>
              <p:cNvPr id="27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7" name="Group 603"/>
            <p:cNvGrpSpPr>
              <a:grpSpLocks/>
            </p:cNvGrpSpPr>
            <p:nvPr/>
          </p:nvGrpSpPr>
          <p:grpSpPr bwMode="auto">
            <a:xfrm>
              <a:off x="1528" y="3011"/>
              <a:ext cx="100" cy="95"/>
              <a:chOff x="704" y="1880"/>
              <a:chExt cx="136" cy="128"/>
            </a:xfrm>
          </p:grpSpPr>
          <p:sp>
            <p:nvSpPr>
              <p:cNvPr id="27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8" name="Group 606"/>
            <p:cNvGrpSpPr>
              <a:grpSpLocks/>
            </p:cNvGrpSpPr>
            <p:nvPr/>
          </p:nvGrpSpPr>
          <p:grpSpPr bwMode="auto">
            <a:xfrm>
              <a:off x="1427" y="3011"/>
              <a:ext cx="100" cy="95"/>
              <a:chOff x="704" y="1880"/>
              <a:chExt cx="136" cy="128"/>
            </a:xfrm>
          </p:grpSpPr>
          <p:sp>
            <p:nvSpPr>
              <p:cNvPr id="27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9" name="Group 609"/>
            <p:cNvGrpSpPr>
              <a:grpSpLocks/>
            </p:cNvGrpSpPr>
            <p:nvPr/>
          </p:nvGrpSpPr>
          <p:grpSpPr bwMode="auto">
            <a:xfrm>
              <a:off x="1332" y="3011"/>
              <a:ext cx="100" cy="95"/>
              <a:chOff x="704" y="1880"/>
              <a:chExt cx="136" cy="128"/>
            </a:xfrm>
          </p:grpSpPr>
          <p:sp>
            <p:nvSpPr>
              <p:cNvPr id="27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50" name="Group 612"/>
            <p:cNvGrpSpPr>
              <a:grpSpLocks/>
            </p:cNvGrpSpPr>
            <p:nvPr/>
          </p:nvGrpSpPr>
          <p:grpSpPr bwMode="auto">
            <a:xfrm>
              <a:off x="1231" y="3011"/>
              <a:ext cx="100" cy="95"/>
              <a:chOff x="704" y="1880"/>
              <a:chExt cx="136" cy="128"/>
            </a:xfrm>
          </p:grpSpPr>
          <p:sp>
            <p:nvSpPr>
              <p:cNvPr id="27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768" name="Group 590"/>
          <p:cNvGrpSpPr>
            <a:grpSpLocks/>
          </p:cNvGrpSpPr>
          <p:nvPr/>
        </p:nvGrpSpPr>
        <p:grpSpPr bwMode="auto">
          <a:xfrm rot="2980711">
            <a:off x="4989574" y="1788124"/>
            <a:ext cx="568542" cy="56049"/>
            <a:chOff x="1231" y="3011"/>
            <a:chExt cx="795" cy="95"/>
          </a:xfrm>
        </p:grpSpPr>
        <p:grpSp>
          <p:nvGrpSpPr>
            <p:cNvPr id="2769" name="Group 591"/>
            <p:cNvGrpSpPr>
              <a:grpSpLocks/>
            </p:cNvGrpSpPr>
            <p:nvPr/>
          </p:nvGrpSpPr>
          <p:grpSpPr bwMode="auto">
            <a:xfrm>
              <a:off x="1926" y="3011"/>
              <a:ext cx="100" cy="95"/>
              <a:chOff x="704" y="1880"/>
              <a:chExt cx="136" cy="128"/>
            </a:xfrm>
          </p:grpSpPr>
          <p:sp>
            <p:nvSpPr>
              <p:cNvPr id="279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9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0" name="Group 594"/>
            <p:cNvGrpSpPr>
              <a:grpSpLocks/>
            </p:cNvGrpSpPr>
            <p:nvPr/>
          </p:nvGrpSpPr>
          <p:grpSpPr bwMode="auto">
            <a:xfrm>
              <a:off x="1819" y="3011"/>
              <a:ext cx="100" cy="95"/>
              <a:chOff x="704" y="1880"/>
              <a:chExt cx="136" cy="128"/>
            </a:xfrm>
          </p:grpSpPr>
          <p:sp>
            <p:nvSpPr>
              <p:cNvPr id="278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9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1" name="Group 597"/>
            <p:cNvGrpSpPr>
              <a:grpSpLocks/>
            </p:cNvGrpSpPr>
            <p:nvPr/>
          </p:nvGrpSpPr>
          <p:grpSpPr bwMode="auto">
            <a:xfrm>
              <a:off x="1724" y="3011"/>
              <a:ext cx="100" cy="95"/>
              <a:chOff x="704" y="1880"/>
              <a:chExt cx="136" cy="128"/>
            </a:xfrm>
          </p:grpSpPr>
          <p:sp>
            <p:nvSpPr>
              <p:cNvPr id="278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2" name="Group 600"/>
            <p:cNvGrpSpPr>
              <a:grpSpLocks/>
            </p:cNvGrpSpPr>
            <p:nvPr/>
          </p:nvGrpSpPr>
          <p:grpSpPr bwMode="auto">
            <a:xfrm>
              <a:off x="1623" y="3011"/>
              <a:ext cx="100" cy="95"/>
              <a:chOff x="704" y="1880"/>
              <a:chExt cx="136" cy="128"/>
            </a:xfrm>
          </p:grpSpPr>
          <p:sp>
            <p:nvSpPr>
              <p:cNvPr id="278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3" name="Group 603"/>
            <p:cNvGrpSpPr>
              <a:grpSpLocks/>
            </p:cNvGrpSpPr>
            <p:nvPr/>
          </p:nvGrpSpPr>
          <p:grpSpPr bwMode="auto">
            <a:xfrm>
              <a:off x="1528" y="3011"/>
              <a:ext cx="100" cy="95"/>
              <a:chOff x="704" y="1880"/>
              <a:chExt cx="136" cy="128"/>
            </a:xfrm>
          </p:grpSpPr>
          <p:sp>
            <p:nvSpPr>
              <p:cNvPr id="278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4" name="Group 606"/>
            <p:cNvGrpSpPr>
              <a:grpSpLocks/>
            </p:cNvGrpSpPr>
            <p:nvPr/>
          </p:nvGrpSpPr>
          <p:grpSpPr bwMode="auto">
            <a:xfrm>
              <a:off x="1427" y="3011"/>
              <a:ext cx="100" cy="95"/>
              <a:chOff x="704" y="1880"/>
              <a:chExt cx="136" cy="128"/>
            </a:xfrm>
          </p:grpSpPr>
          <p:sp>
            <p:nvSpPr>
              <p:cNvPr id="278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5" name="Group 609"/>
            <p:cNvGrpSpPr>
              <a:grpSpLocks/>
            </p:cNvGrpSpPr>
            <p:nvPr/>
          </p:nvGrpSpPr>
          <p:grpSpPr bwMode="auto">
            <a:xfrm>
              <a:off x="1332" y="3011"/>
              <a:ext cx="100" cy="95"/>
              <a:chOff x="704" y="1880"/>
              <a:chExt cx="136" cy="128"/>
            </a:xfrm>
          </p:grpSpPr>
          <p:sp>
            <p:nvSpPr>
              <p:cNvPr id="277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6" name="Group 612"/>
            <p:cNvGrpSpPr>
              <a:grpSpLocks/>
            </p:cNvGrpSpPr>
            <p:nvPr/>
          </p:nvGrpSpPr>
          <p:grpSpPr bwMode="auto">
            <a:xfrm>
              <a:off x="1231" y="3011"/>
              <a:ext cx="100" cy="95"/>
              <a:chOff x="704" y="1880"/>
              <a:chExt cx="136" cy="128"/>
            </a:xfrm>
          </p:grpSpPr>
          <p:sp>
            <p:nvSpPr>
              <p:cNvPr id="277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7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2794" name="AutoShape 586"/>
          <p:cNvSpPr>
            <a:spLocks noChangeArrowheads="1"/>
          </p:cNvSpPr>
          <p:nvPr/>
        </p:nvSpPr>
        <p:spPr bwMode="auto">
          <a:xfrm>
            <a:off x="5449534" y="19622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grpSp>
        <p:nvGrpSpPr>
          <p:cNvPr id="2795" name="Group 590"/>
          <p:cNvGrpSpPr>
            <a:grpSpLocks/>
          </p:cNvGrpSpPr>
          <p:nvPr/>
        </p:nvGrpSpPr>
        <p:grpSpPr bwMode="auto">
          <a:xfrm rot="1670229">
            <a:off x="5582125" y="2167981"/>
            <a:ext cx="568542" cy="56049"/>
            <a:chOff x="1231" y="3011"/>
            <a:chExt cx="795" cy="95"/>
          </a:xfrm>
        </p:grpSpPr>
        <p:grpSp>
          <p:nvGrpSpPr>
            <p:cNvPr id="2796" name="Group 591"/>
            <p:cNvGrpSpPr>
              <a:grpSpLocks/>
            </p:cNvGrpSpPr>
            <p:nvPr/>
          </p:nvGrpSpPr>
          <p:grpSpPr bwMode="auto">
            <a:xfrm>
              <a:off x="1926" y="3011"/>
              <a:ext cx="100" cy="95"/>
              <a:chOff x="704" y="1880"/>
              <a:chExt cx="136" cy="128"/>
            </a:xfrm>
          </p:grpSpPr>
          <p:sp>
            <p:nvSpPr>
              <p:cNvPr id="28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97" name="Group 594"/>
            <p:cNvGrpSpPr>
              <a:grpSpLocks/>
            </p:cNvGrpSpPr>
            <p:nvPr/>
          </p:nvGrpSpPr>
          <p:grpSpPr bwMode="auto">
            <a:xfrm>
              <a:off x="1819" y="3011"/>
              <a:ext cx="100" cy="95"/>
              <a:chOff x="704" y="1880"/>
              <a:chExt cx="136" cy="128"/>
            </a:xfrm>
          </p:grpSpPr>
          <p:sp>
            <p:nvSpPr>
              <p:cNvPr id="28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98" name="Group 597"/>
            <p:cNvGrpSpPr>
              <a:grpSpLocks/>
            </p:cNvGrpSpPr>
            <p:nvPr/>
          </p:nvGrpSpPr>
          <p:grpSpPr bwMode="auto">
            <a:xfrm>
              <a:off x="1724" y="3011"/>
              <a:ext cx="100" cy="95"/>
              <a:chOff x="704" y="1880"/>
              <a:chExt cx="136" cy="128"/>
            </a:xfrm>
          </p:grpSpPr>
          <p:sp>
            <p:nvSpPr>
              <p:cNvPr id="28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99" name="Group 600"/>
            <p:cNvGrpSpPr>
              <a:grpSpLocks/>
            </p:cNvGrpSpPr>
            <p:nvPr/>
          </p:nvGrpSpPr>
          <p:grpSpPr bwMode="auto">
            <a:xfrm>
              <a:off x="1623" y="3011"/>
              <a:ext cx="100" cy="95"/>
              <a:chOff x="704" y="1880"/>
              <a:chExt cx="136" cy="128"/>
            </a:xfrm>
          </p:grpSpPr>
          <p:sp>
            <p:nvSpPr>
              <p:cNvPr id="28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0" name="Group 603"/>
            <p:cNvGrpSpPr>
              <a:grpSpLocks/>
            </p:cNvGrpSpPr>
            <p:nvPr/>
          </p:nvGrpSpPr>
          <p:grpSpPr bwMode="auto">
            <a:xfrm>
              <a:off x="1528" y="3011"/>
              <a:ext cx="100" cy="95"/>
              <a:chOff x="704" y="1880"/>
              <a:chExt cx="136" cy="128"/>
            </a:xfrm>
          </p:grpSpPr>
          <p:sp>
            <p:nvSpPr>
              <p:cNvPr id="28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1" name="Group 606"/>
            <p:cNvGrpSpPr>
              <a:grpSpLocks/>
            </p:cNvGrpSpPr>
            <p:nvPr/>
          </p:nvGrpSpPr>
          <p:grpSpPr bwMode="auto">
            <a:xfrm>
              <a:off x="1427" y="3011"/>
              <a:ext cx="100" cy="95"/>
              <a:chOff x="704" y="1880"/>
              <a:chExt cx="136" cy="128"/>
            </a:xfrm>
          </p:grpSpPr>
          <p:sp>
            <p:nvSpPr>
              <p:cNvPr id="28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2" name="Group 609"/>
            <p:cNvGrpSpPr>
              <a:grpSpLocks/>
            </p:cNvGrpSpPr>
            <p:nvPr/>
          </p:nvGrpSpPr>
          <p:grpSpPr bwMode="auto">
            <a:xfrm>
              <a:off x="1332" y="3011"/>
              <a:ext cx="100" cy="95"/>
              <a:chOff x="704" y="1880"/>
              <a:chExt cx="136" cy="128"/>
            </a:xfrm>
          </p:grpSpPr>
          <p:sp>
            <p:nvSpPr>
              <p:cNvPr id="28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3" name="Group 612"/>
            <p:cNvGrpSpPr>
              <a:grpSpLocks/>
            </p:cNvGrpSpPr>
            <p:nvPr/>
          </p:nvGrpSpPr>
          <p:grpSpPr bwMode="auto">
            <a:xfrm>
              <a:off x="1231" y="3011"/>
              <a:ext cx="100" cy="95"/>
              <a:chOff x="704" y="1880"/>
              <a:chExt cx="136" cy="128"/>
            </a:xfrm>
          </p:grpSpPr>
          <p:sp>
            <p:nvSpPr>
              <p:cNvPr id="28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821" name="Group 590"/>
          <p:cNvGrpSpPr>
            <a:grpSpLocks/>
          </p:cNvGrpSpPr>
          <p:nvPr/>
        </p:nvGrpSpPr>
        <p:grpSpPr bwMode="auto">
          <a:xfrm rot="13442050">
            <a:off x="3134713" y="3165881"/>
            <a:ext cx="1110824" cy="147005"/>
            <a:chOff x="1231" y="3011"/>
            <a:chExt cx="795" cy="95"/>
          </a:xfrm>
        </p:grpSpPr>
        <p:grpSp>
          <p:nvGrpSpPr>
            <p:cNvPr id="2822" name="Group 591"/>
            <p:cNvGrpSpPr>
              <a:grpSpLocks/>
            </p:cNvGrpSpPr>
            <p:nvPr/>
          </p:nvGrpSpPr>
          <p:grpSpPr bwMode="auto">
            <a:xfrm>
              <a:off x="1926" y="3011"/>
              <a:ext cx="100" cy="95"/>
              <a:chOff x="704" y="1880"/>
              <a:chExt cx="136" cy="128"/>
            </a:xfrm>
          </p:grpSpPr>
          <p:sp>
            <p:nvSpPr>
              <p:cNvPr id="284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4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3" name="Group 594"/>
            <p:cNvGrpSpPr>
              <a:grpSpLocks/>
            </p:cNvGrpSpPr>
            <p:nvPr/>
          </p:nvGrpSpPr>
          <p:grpSpPr bwMode="auto">
            <a:xfrm>
              <a:off x="1819" y="3011"/>
              <a:ext cx="100" cy="95"/>
              <a:chOff x="704" y="1880"/>
              <a:chExt cx="136" cy="128"/>
            </a:xfrm>
          </p:grpSpPr>
          <p:sp>
            <p:nvSpPr>
              <p:cNvPr id="284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4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4" name="Group 597"/>
            <p:cNvGrpSpPr>
              <a:grpSpLocks/>
            </p:cNvGrpSpPr>
            <p:nvPr/>
          </p:nvGrpSpPr>
          <p:grpSpPr bwMode="auto">
            <a:xfrm>
              <a:off x="1724" y="3011"/>
              <a:ext cx="100" cy="95"/>
              <a:chOff x="704" y="1880"/>
              <a:chExt cx="136" cy="128"/>
            </a:xfrm>
          </p:grpSpPr>
          <p:sp>
            <p:nvSpPr>
              <p:cNvPr id="284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4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5" name="Group 600"/>
            <p:cNvGrpSpPr>
              <a:grpSpLocks/>
            </p:cNvGrpSpPr>
            <p:nvPr/>
          </p:nvGrpSpPr>
          <p:grpSpPr bwMode="auto">
            <a:xfrm>
              <a:off x="1623" y="3011"/>
              <a:ext cx="100" cy="95"/>
              <a:chOff x="704" y="1880"/>
              <a:chExt cx="136" cy="128"/>
            </a:xfrm>
          </p:grpSpPr>
          <p:sp>
            <p:nvSpPr>
              <p:cNvPr id="283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6" name="Group 603"/>
            <p:cNvGrpSpPr>
              <a:grpSpLocks/>
            </p:cNvGrpSpPr>
            <p:nvPr/>
          </p:nvGrpSpPr>
          <p:grpSpPr bwMode="auto">
            <a:xfrm>
              <a:off x="1528" y="3011"/>
              <a:ext cx="100" cy="95"/>
              <a:chOff x="704" y="1880"/>
              <a:chExt cx="136" cy="128"/>
            </a:xfrm>
          </p:grpSpPr>
          <p:sp>
            <p:nvSpPr>
              <p:cNvPr id="283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7" name="Group 606"/>
            <p:cNvGrpSpPr>
              <a:grpSpLocks/>
            </p:cNvGrpSpPr>
            <p:nvPr/>
          </p:nvGrpSpPr>
          <p:grpSpPr bwMode="auto">
            <a:xfrm>
              <a:off x="1427" y="3011"/>
              <a:ext cx="100" cy="95"/>
              <a:chOff x="704" y="1880"/>
              <a:chExt cx="136" cy="128"/>
            </a:xfrm>
          </p:grpSpPr>
          <p:sp>
            <p:nvSpPr>
              <p:cNvPr id="283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8" name="Group 609"/>
            <p:cNvGrpSpPr>
              <a:grpSpLocks/>
            </p:cNvGrpSpPr>
            <p:nvPr/>
          </p:nvGrpSpPr>
          <p:grpSpPr bwMode="auto">
            <a:xfrm>
              <a:off x="1332" y="3011"/>
              <a:ext cx="100" cy="95"/>
              <a:chOff x="704" y="1880"/>
              <a:chExt cx="136" cy="128"/>
            </a:xfrm>
          </p:grpSpPr>
          <p:sp>
            <p:nvSpPr>
              <p:cNvPr id="283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9" name="Group 612"/>
            <p:cNvGrpSpPr>
              <a:grpSpLocks/>
            </p:cNvGrpSpPr>
            <p:nvPr/>
          </p:nvGrpSpPr>
          <p:grpSpPr bwMode="auto">
            <a:xfrm>
              <a:off x="1231" y="3011"/>
              <a:ext cx="100" cy="95"/>
              <a:chOff x="704" y="1880"/>
              <a:chExt cx="136" cy="128"/>
            </a:xfrm>
          </p:grpSpPr>
          <p:sp>
            <p:nvSpPr>
              <p:cNvPr id="283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850" name="Group 590"/>
          <p:cNvGrpSpPr>
            <a:grpSpLocks/>
          </p:cNvGrpSpPr>
          <p:nvPr/>
        </p:nvGrpSpPr>
        <p:grpSpPr bwMode="auto">
          <a:xfrm rot="7367198">
            <a:off x="3172570" y="2485737"/>
            <a:ext cx="550821" cy="56179"/>
            <a:chOff x="1231" y="3011"/>
            <a:chExt cx="795" cy="95"/>
          </a:xfrm>
        </p:grpSpPr>
        <p:grpSp>
          <p:nvGrpSpPr>
            <p:cNvPr id="2851" name="Group 591"/>
            <p:cNvGrpSpPr>
              <a:grpSpLocks/>
            </p:cNvGrpSpPr>
            <p:nvPr/>
          </p:nvGrpSpPr>
          <p:grpSpPr bwMode="auto">
            <a:xfrm>
              <a:off x="1926" y="3011"/>
              <a:ext cx="100" cy="95"/>
              <a:chOff x="704" y="1880"/>
              <a:chExt cx="136" cy="128"/>
            </a:xfrm>
          </p:grpSpPr>
          <p:sp>
            <p:nvSpPr>
              <p:cNvPr id="287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7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2" name="Group 594"/>
            <p:cNvGrpSpPr>
              <a:grpSpLocks/>
            </p:cNvGrpSpPr>
            <p:nvPr/>
          </p:nvGrpSpPr>
          <p:grpSpPr bwMode="auto">
            <a:xfrm>
              <a:off x="1819" y="3011"/>
              <a:ext cx="100" cy="95"/>
              <a:chOff x="704" y="1880"/>
              <a:chExt cx="136" cy="128"/>
            </a:xfrm>
          </p:grpSpPr>
          <p:sp>
            <p:nvSpPr>
              <p:cNvPr id="287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7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3" name="Group 597"/>
            <p:cNvGrpSpPr>
              <a:grpSpLocks/>
            </p:cNvGrpSpPr>
            <p:nvPr/>
          </p:nvGrpSpPr>
          <p:grpSpPr bwMode="auto">
            <a:xfrm>
              <a:off x="1724" y="3011"/>
              <a:ext cx="100" cy="95"/>
              <a:chOff x="704" y="1880"/>
              <a:chExt cx="136" cy="128"/>
            </a:xfrm>
          </p:grpSpPr>
          <p:sp>
            <p:nvSpPr>
              <p:cNvPr id="286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7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4" name="Group 600"/>
            <p:cNvGrpSpPr>
              <a:grpSpLocks/>
            </p:cNvGrpSpPr>
            <p:nvPr/>
          </p:nvGrpSpPr>
          <p:grpSpPr bwMode="auto">
            <a:xfrm>
              <a:off x="1623" y="3011"/>
              <a:ext cx="100" cy="95"/>
              <a:chOff x="704" y="1880"/>
              <a:chExt cx="136" cy="128"/>
            </a:xfrm>
          </p:grpSpPr>
          <p:sp>
            <p:nvSpPr>
              <p:cNvPr id="286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5" name="Group 603"/>
            <p:cNvGrpSpPr>
              <a:grpSpLocks/>
            </p:cNvGrpSpPr>
            <p:nvPr/>
          </p:nvGrpSpPr>
          <p:grpSpPr bwMode="auto">
            <a:xfrm>
              <a:off x="1528" y="3011"/>
              <a:ext cx="100" cy="95"/>
              <a:chOff x="704" y="1880"/>
              <a:chExt cx="136" cy="128"/>
            </a:xfrm>
          </p:grpSpPr>
          <p:sp>
            <p:nvSpPr>
              <p:cNvPr id="286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6" name="Group 606"/>
            <p:cNvGrpSpPr>
              <a:grpSpLocks/>
            </p:cNvGrpSpPr>
            <p:nvPr/>
          </p:nvGrpSpPr>
          <p:grpSpPr bwMode="auto">
            <a:xfrm>
              <a:off x="1427" y="3011"/>
              <a:ext cx="100" cy="95"/>
              <a:chOff x="704" y="1880"/>
              <a:chExt cx="136" cy="128"/>
            </a:xfrm>
          </p:grpSpPr>
          <p:sp>
            <p:nvSpPr>
              <p:cNvPr id="286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7" name="Group 609"/>
            <p:cNvGrpSpPr>
              <a:grpSpLocks/>
            </p:cNvGrpSpPr>
            <p:nvPr/>
          </p:nvGrpSpPr>
          <p:grpSpPr bwMode="auto">
            <a:xfrm>
              <a:off x="1332" y="3011"/>
              <a:ext cx="100" cy="95"/>
              <a:chOff x="704" y="1880"/>
              <a:chExt cx="136" cy="128"/>
            </a:xfrm>
          </p:grpSpPr>
          <p:sp>
            <p:nvSpPr>
              <p:cNvPr id="286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8" name="Group 612"/>
            <p:cNvGrpSpPr>
              <a:grpSpLocks/>
            </p:cNvGrpSpPr>
            <p:nvPr/>
          </p:nvGrpSpPr>
          <p:grpSpPr bwMode="auto">
            <a:xfrm>
              <a:off x="1231" y="3011"/>
              <a:ext cx="100" cy="95"/>
              <a:chOff x="704" y="1880"/>
              <a:chExt cx="136" cy="128"/>
            </a:xfrm>
          </p:grpSpPr>
          <p:sp>
            <p:nvSpPr>
              <p:cNvPr id="285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875" name="Group 590"/>
          <p:cNvGrpSpPr>
            <a:grpSpLocks/>
          </p:cNvGrpSpPr>
          <p:nvPr/>
        </p:nvGrpSpPr>
        <p:grpSpPr bwMode="auto">
          <a:xfrm rot="11855745">
            <a:off x="4226568" y="3650742"/>
            <a:ext cx="1110824" cy="147005"/>
            <a:chOff x="1231" y="3011"/>
            <a:chExt cx="795" cy="95"/>
          </a:xfrm>
        </p:grpSpPr>
        <p:grpSp>
          <p:nvGrpSpPr>
            <p:cNvPr id="2876" name="Group 591"/>
            <p:cNvGrpSpPr>
              <a:grpSpLocks/>
            </p:cNvGrpSpPr>
            <p:nvPr/>
          </p:nvGrpSpPr>
          <p:grpSpPr bwMode="auto">
            <a:xfrm>
              <a:off x="1926" y="3011"/>
              <a:ext cx="100" cy="95"/>
              <a:chOff x="704" y="1880"/>
              <a:chExt cx="136" cy="128"/>
            </a:xfrm>
          </p:grpSpPr>
          <p:sp>
            <p:nvSpPr>
              <p:cNvPr id="289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77" name="Group 594"/>
            <p:cNvGrpSpPr>
              <a:grpSpLocks/>
            </p:cNvGrpSpPr>
            <p:nvPr/>
          </p:nvGrpSpPr>
          <p:grpSpPr bwMode="auto">
            <a:xfrm>
              <a:off x="1819" y="3011"/>
              <a:ext cx="100" cy="95"/>
              <a:chOff x="704" y="1880"/>
              <a:chExt cx="136" cy="128"/>
            </a:xfrm>
          </p:grpSpPr>
          <p:sp>
            <p:nvSpPr>
              <p:cNvPr id="289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78" name="Group 597"/>
            <p:cNvGrpSpPr>
              <a:grpSpLocks/>
            </p:cNvGrpSpPr>
            <p:nvPr/>
          </p:nvGrpSpPr>
          <p:grpSpPr bwMode="auto">
            <a:xfrm>
              <a:off x="1724" y="3011"/>
              <a:ext cx="100" cy="95"/>
              <a:chOff x="704" y="1880"/>
              <a:chExt cx="136" cy="128"/>
            </a:xfrm>
          </p:grpSpPr>
          <p:sp>
            <p:nvSpPr>
              <p:cNvPr id="289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79" name="Group 600"/>
            <p:cNvGrpSpPr>
              <a:grpSpLocks/>
            </p:cNvGrpSpPr>
            <p:nvPr/>
          </p:nvGrpSpPr>
          <p:grpSpPr bwMode="auto">
            <a:xfrm>
              <a:off x="1623" y="3011"/>
              <a:ext cx="100" cy="95"/>
              <a:chOff x="704" y="1880"/>
              <a:chExt cx="136" cy="128"/>
            </a:xfrm>
          </p:grpSpPr>
          <p:sp>
            <p:nvSpPr>
              <p:cNvPr id="289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0" name="Group 603"/>
            <p:cNvGrpSpPr>
              <a:grpSpLocks/>
            </p:cNvGrpSpPr>
            <p:nvPr/>
          </p:nvGrpSpPr>
          <p:grpSpPr bwMode="auto">
            <a:xfrm>
              <a:off x="1528" y="3011"/>
              <a:ext cx="100" cy="95"/>
              <a:chOff x="704" y="1880"/>
              <a:chExt cx="136" cy="128"/>
            </a:xfrm>
          </p:grpSpPr>
          <p:sp>
            <p:nvSpPr>
              <p:cNvPr id="289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1" name="Group 606"/>
            <p:cNvGrpSpPr>
              <a:grpSpLocks/>
            </p:cNvGrpSpPr>
            <p:nvPr/>
          </p:nvGrpSpPr>
          <p:grpSpPr bwMode="auto">
            <a:xfrm>
              <a:off x="1427" y="3011"/>
              <a:ext cx="100" cy="95"/>
              <a:chOff x="704" y="1880"/>
              <a:chExt cx="136" cy="128"/>
            </a:xfrm>
          </p:grpSpPr>
          <p:sp>
            <p:nvSpPr>
              <p:cNvPr id="288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8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2" name="Group 609"/>
            <p:cNvGrpSpPr>
              <a:grpSpLocks/>
            </p:cNvGrpSpPr>
            <p:nvPr/>
          </p:nvGrpSpPr>
          <p:grpSpPr bwMode="auto">
            <a:xfrm>
              <a:off x="1332" y="3011"/>
              <a:ext cx="100" cy="95"/>
              <a:chOff x="704" y="1880"/>
              <a:chExt cx="136" cy="128"/>
            </a:xfrm>
          </p:grpSpPr>
          <p:sp>
            <p:nvSpPr>
              <p:cNvPr id="288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8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3" name="Group 612"/>
            <p:cNvGrpSpPr>
              <a:grpSpLocks/>
            </p:cNvGrpSpPr>
            <p:nvPr/>
          </p:nvGrpSpPr>
          <p:grpSpPr bwMode="auto">
            <a:xfrm>
              <a:off x="1231" y="3011"/>
              <a:ext cx="100" cy="95"/>
              <a:chOff x="704" y="1880"/>
              <a:chExt cx="136" cy="128"/>
            </a:xfrm>
          </p:grpSpPr>
          <p:sp>
            <p:nvSpPr>
              <p:cNvPr id="288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8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01" name="Group 590"/>
          <p:cNvGrpSpPr>
            <a:grpSpLocks/>
          </p:cNvGrpSpPr>
          <p:nvPr/>
        </p:nvGrpSpPr>
        <p:grpSpPr bwMode="auto">
          <a:xfrm rot="19176225">
            <a:off x="4377563" y="4123952"/>
            <a:ext cx="1081230" cy="146661"/>
            <a:chOff x="1231" y="3011"/>
            <a:chExt cx="795" cy="95"/>
          </a:xfrm>
        </p:grpSpPr>
        <p:grpSp>
          <p:nvGrpSpPr>
            <p:cNvPr id="2902" name="Group 591"/>
            <p:cNvGrpSpPr>
              <a:grpSpLocks/>
            </p:cNvGrpSpPr>
            <p:nvPr/>
          </p:nvGrpSpPr>
          <p:grpSpPr bwMode="auto">
            <a:xfrm>
              <a:off x="1926" y="3011"/>
              <a:ext cx="100" cy="95"/>
              <a:chOff x="704" y="1880"/>
              <a:chExt cx="136" cy="128"/>
            </a:xfrm>
          </p:grpSpPr>
          <p:sp>
            <p:nvSpPr>
              <p:cNvPr id="292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2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3" name="Group 594"/>
            <p:cNvGrpSpPr>
              <a:grpSpLocks/>
            </p:cNvGrpSpPr>
            <p:nvPr/>
          </p:nvGrpSpPr>
          <p:grpSpPr bwMode="auto">
            <a:xfrm>
              <a:off x="1819" y="3011"/>
              <a:ext cx="100" cy="95"/>
              <a:chOff x="704" y="1880"/>
              <a:chExt cx="136" cy="128"/>
            </a:xfrm>
          </p:grpSpPr>
          <p:sp>
            <p:nvSpPr>
              <p:cNvPr id="292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2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4" name="Group 597"/>
            <p:cNvGrpSpPr>
              <a:grpSpLocks/>
            </p:cNvGrpSpPr>
            <p:nvPr/>
          </p:nvGrpSpPr>
          <p:grpSpPr bwMode="auto">
            <a:xfrm>
              <a:off x="1724" y="3011"/>
              <a:ext cx="100" cy="95"/>
              <a:chOff x="704" y="1880"/>
              <a:chExt cx="136" cy="128"/>
            </a:xfrm>
          </p:grpSpPr>
          <p:sp>
            <p:nvSpPr>
              <p:cNvPr id="292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2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5" name="Group 600"/>
            <p:cNvGrpSpPr>
              <a:grpSpLocks/>
            </p:cNvGrpSpPr>
            <p:nvPr/>
          </p:nvGrpSpPr>
          <p:grpSpPr bwMode="auto">
            <a:xfrm>
              <a:off x="1623" y="3011"/>
              <a:ext cx="100" cy="95"/>
              <a:chOff x="704" y="1880"/>
              <a:chExt cx="136" cy="128"/>
            </a:xfrm>
          </p:grpSpPr>
          <p:sp>
            <p:nvSpPr>
              <p:cNvPr id="291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6" name="Group 603"/>
            <p:cNvGrpSpPr>
              <a:grpSpLocks/>
            </p:cNvGrpSpPr>
            <p:nvPr/>
          </p:nvGrpSpPr>
          <p:grpSpPr bwMode="auto">
            <a:xfrm>
              <a:off x="1528" y="3011"/>
              <a:ext cx="100" cy="95"/>
              <a:chOff x="704" y="1880"/>
              <a:chExt cx="136" cy="128"/>
            </a:xfrm>
          </p:grpSpPr>
          <p:sp>
            <p:nvSpPr>
              <p:cNvPr id="291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7" name="Group 606"/>
            <p:cNvGrpSpPr>
              <a:grpSpLocks/>
            </p:cNvGrpSpPr>
            <p:nvPr/>
          </p:nvGrpSpPr>
          <p:grpSpPr bwMode="auto">
            <a:xfrm>
              <a:off x="1427" y="3011"/>
              <a:ext cx="100" cy="95"/>
              <a:chOff x="704" y="1880"/>
              <a:chExt cx="136" cy="128"/>
            </a:xfrm>
          </p:grpSpPr>
          <p:sp>
            <p:nvSpPr>
              <p:cNvPr id="291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8" name="Group 609"/>
            <p:cNvGrpSpPr>
              <a:grpSpLocks/>
            </p:cNvGrpSpPr>
            <p:nvPr/>
          </p:nvGrpSpPr>
          <p:grpSpPr bwMode="auto">
            <a:xfrm>
              <a:off x="1332" y="3011"/>
              <a:ext cx="100" cy="95"/>
              <a:chOff x="704" y="1880"/>
              <a:chExt cx="136" cy="128"/>
            </a:xfrm>
          </p:grpSpPr>
          <p:sp>
            <p:nvSpPr>
              <p:cNvPr id="291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9" name="Group 612"/>
            <p:cNvGrpSpPr>
              <a:grpSpLocks/>
            </p:cNvGrpSpPr>
            <p:nvPr/>
          </p:nvGrpSpPr>
          <p:grpSpPr bwMode="auto">
            <a:xfrm>
              <a:off x="1231" y="3011"/>
              <a:ext cx="100" cy="95"/>
              <a:chOff x="704" y="1880"/>
              <a:chExt cx="136" cy="128"/>
            </a:xfrm>
          </p:grpSpPr>
          <p:sp>
            <p:nvSpPr>
              <p:cNvPr id="291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27" name="Group 590"/>
          <p:cNvGrpSpPr>
            <a:grpSpLocks/>
          </p:cNvGrpSpPr>
          <p:nvPr/>
        </p:nvGrpSpPr>
        <p:grpSpPr bwMode="auto">
          <a:xfrm rot="8929598">
            <a:off x="2757306" y="2862784"/>
            <a:ext cx="550821" cy="56179"/>
            <a:chOff x="1231" y="3011"/>
            <a:chExt cx="795" cy="95"/>
          </a:xfrm>
        </p:grpSpPr>
        <p:grpSp>
          <p:nvGrpSpPr>
            <p:cNvPr id="2928" name="Group 591"/>
            <p:cNvGrpSpPr>
              <a:grpSpLocks/>
            </p:cNvGrpSpPr>
            <p:nvPr/>
          </p:nvGrpSpPr>
          <p:grpSpPr bwMode="auto">
            <a:xfrm>
              <a:off x="1926" y="3011"/>
              <a:ext cx="100" cy="95"/>
              <a:chOff x="704" y="1880"/>
              <a:chExt cx="136" cy="128"/>
            </a:xfrm>
          </p:grpSpPr>
          <p:sp>
            <p:nvSpPr>
              <p:cNvPr id="295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5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29" name="Group 594"/>
            <p:cNvGrpSpPr>
              <a:grpSpLocks/>
            </p:cNvGrpSpPr>
            <p:nvPr/>
          </p:nvGrpSpPr>
          <p:grpSpPr bwMode="auto">
            <a:xfrm>
              <a:off x="1819" y="3011"/>
              <a:ext cx="100" cy="95"/>
              <a:chOff x="704" y="1880"/>
              <a:chExt cx="136" cy="128"/>
            </a:xfrm>
          </p:grpSpPr>
          <p:sp>
            <p:nvSpPr>
              <p:cNvPr id="294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0" name="Group 597"/>
            <p:cNvGrpSpPr>
              <a:grpSpLocks/>
            </p:cNvGrpSpPr>
            <p:nvPr/>
          </p:nvGrpSpPr>
          <p:grpSpPr bwMode="auto">
            <a:xfrm>
              <a:off x="1724" y="3011"/>
              <a:ext cx="100" cy="95"/>
              <a:chOff x="704" y="1880"/>
              <a:chExt cx="136" cy="128"/>
            </a:xfrm>
          </p:grpSpPr>
          <p:sp>
            <p:nvSpPr>
              <p:cNvPr id="294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1" name="Group 600"/>
            <p:cNvGrpSpPr>
              <a:grpSpLocks/>
            </p:cNvGrpSpPr>
            <p:nvPr/>
          </p:nvGrpSpPr>
          <p:grpSpPr bwMode="auto">
            <a:xfrm>
              <a:off x="1623" y="3011"/>
              <a:ext cx="100" cy="95"/>
              <a:chOff x="704" y="1880"/>
              <a:chExt cx="136" cy="128"/>
            </a:xfrm>
          </p:grpSpPr>
          <p:sp>
            <p:nvSpPr>
              <p:cNvPr id="294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2" name="Group 603"/>
            <p:cNvGrpSpPr>
              <a:grpSpLocks/>
            </p:cNvGrpSpPr>
            <p:nvPr/>
          </p:nvGrpSpPr>
          <p:grpSpPr bwMode="auto">
            <a:xfrm>
              <a:off x="1528" y="3011"/>
              <a:ext cx="100" cy="95"/>
              <a:chOff x="704" y="1880"/>
              <a:chExt cx="136" cy="128"/>
            </a:xfrm>
          </p:grpSpPr>
          <p:sp>
            <p:nvSpPr>
              <p:cNvPr id="294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3" name="Group 606"/>
            <p:cNvGrpSpPr>
              <a:grpSpLocks/>
            </p:cNvGrpSpPr>
            <p:nvPr/>
          </p:nvGrpSpPr>
          <p:grpSpPr bwMode="auto">
            <a:xfrm>
              <a:off x="1427" y="3011"/>
              <a:ext cx="100" cy="95"/>
              <a:chOff x="704" y="1880"/>
              <a:chExt cx="136" cy="128"/>
            </a:xfrm>
          </p:grpSpPr>
          <p:sp>
            <p:nvSpPr>
              <p:cNvPr id="294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4" name="Group 609"/>
            <p:cNvGrpSpPr>
              <a:grpSpLocks/>
            </p:cNvGrpSpPr>
            <p:nvPr/>
          </p:nvGrpSpPr>
          <p:grpSpPr bwMode="auto">
            <a:xfrm>
              <a:off x="1332" y="3011"/>
              <a:ext cx="100" cy="95"/>
              <a:chOff x="704" y="1880"/>
              <a:chExt cx="136" cy="128"/>
            </a:xfrm>
          </p:grpSpPr>
          <p:sp>
            <p:nvSpPr>
              <p:cNvPr id="293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3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5" name="Group 612"/>
            <p:cNvGrpSpPr>
              <a:grpSpLocks/>
            </p:cNvGrpSpPr>
            <p:nvPr/>
          </p:nvGrpSpPr>
          <p:grpSpPr bwMode="auto">
            <a:xfrm>
              <a:off x="1231" y="3011"/>
              <a:ext cx="100" cy="95"/>
              <a:chOff x="704" y="1880"/>
              <a:chExt cx="136" cy="128"/>
            </a:xfrm>
          </p:grpSpPr>
          <p:sp>
            <p:nvSpPr>
              <p:cNvPr id="293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3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53" name="Group 590"/>
          <p:cNvGrpSpPr>
            <a:grpSpLocks/>
          </p:cNvGrpSpPr>
          <p:nvPr/>
        </p:nvGrpSpPr>
        <p:grpSpPr bwMode="auto">
          <a:xfrm rot="11625178">
            <a:off x="3011134" y="4326146"/>
            <a:ext cx="1314222" cy="150236"/>
            <a:chOff x="1231" y="3011"/>
            <a:chExt cx="795" cy="95"/>
          </a:xfrm>
        </p:grpSpPr>
        <p:grpSp>
          <p:nvGrpSpPr>
            <p:cNvPr id="2954" name="Group 591"/>
            <p:cNvGrpSpPr>
              <a:grpSpLocks/>
            </p:cNvGrpSpPr>
            <p:nvPr/>
          </p:nvGrpSpPr>
          <p:grpSpPr bwMode="auto">
            <a:xfrm>
              <a:off x="1926" y="3011"/>
              <a:ext cx="100" cy="95"/>
              <a:chOff x="704" y="1880"/>
              <a:chExt cx="136" cy="128"/>
            </a:xfrm>
          </p:grpSpPr>
          <p:sp>
            <p:nvSpPr>
              <p:cNvPr id="297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5" name="Group 594"/>
            <p:cNvGrpSpPr>
              <a:grpSpLocks/>
            </p:cNvGrpSpPr>
            <p:nvPr/>
          </p:nvGrpSpPr>
          <p:grpSpPr bwMode="auto">
            <a:xfrm>
              <a:off x="1819" y="3011"/>
              <a:ext cx="100" cy="95"/>
              <a:chOff x="704" y="1880"/>
              <a:chExt cx="136" cy="128"/>
            </a:xfrm>
          </p:grpSpPr>
          <p:sp>
            <p:nvSpPr>
              <p:cNvPr id="297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6" name="Group 597"/>
            <p:cNvGrpSpPr>
              <a:grpSpLocks/>
            </p:cNvGrpSpPr>
            <p:nvPr/>
          </p:nvGrpSpPr>
          <p:grpSpPr bwMode="auto">
            <a:xfrm>
              <a:off x="1724" y="3011"/>
              <a:ext cx="100" cy="95"/>
              <a:chOff x="704" y="1880"/>
              <a:chExt cx="136" cy="128"/>
            </a:xfrm>
          </p:grpSpPr>
          <p:sp>
            <p:nvSpPr>
              <p:cNvPr id="297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7" name="Group 600"/>
            <p:cNvGrpSpPr>
              <a:grpSpLocks/>
            </p:cNvGrpSpPr>
            <p:nvPr/>
          </p:nvGrpSpPr>
          <p:grpSpPr bwMode="auto">
            <a:xfrm>
              <a:off x="1623" y="3011"/>
              <a:ext cx="100" cy="95"/>
              <a:chOff x="704" y="1880"/>
              <a:chExt cx="136" cy="128"/>
            </a:xfrm>
          </p:grpSpPr>
          <p:sp>
            <p:nvSpPr>
              <p:cNvPr id="297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8" name="Group 603"/>
            <p:cNvGrpSpPr>
              <a:grpSpLocks/>
            </p:cNvGrpSpPr>
            <p:nvPr/>
          </p:nvGrpSpPr>
          <p:grpSpPr bwMode="auto">
            <a:xfrm>
              <a:off x="1528" y="3011"/>
              <a:ext cx="100" cy="95"/>
              <a:chOff x="704" y="1880"/>
              <a:chExt cx="136" cy="128"/>
            </a:xfrm>
          </p:grpSpPr>
          <p:sp>
            <p:nvSpPr>
              <p:cNvPr id="296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9" name="Group 606"/>
            <p:cNvGrpSpPr>
              <a:grpSpLocks/>
            </p:cNvGrpSpPr>
            <p:nvPr/>
          </p:nvGrpSpPr>
          <p:grpSpPr bwMode="auto">
            <a:xfrm>
              <a:off x="1427" y="3011"/>
              <a:ext cx="100" cy="95"/>
              <a:chOff x="704" y="1880"/>
              <a:chExt cx="136" cy="128"/>
            </a:xfrm>
          </p:grpSpPr>
          <p:sp>
            <p:nvSpPr>
              <p:cNvPr id="296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60" name="Group 609"/>
            <p:cNvGrpSpPr>
              <a:grpSpLocks/>
            </p:cNvGrpSpPr>
            <p:nvPr/>
          </p:nvGrpSpPr>
          <p:grpSpPr bwMode="auto">
            <a:xfrm>
              <a:off x="1332" y="3011"/>
              <a:ext cx="100" cy="95"/>
              <a:chOff x="704" y="1880"/>
              <a:chExt cx="136" cy="128"/>
            </a:xfrm>
          </p:grpSpPr>
          <p:sp>
            <p:nvSpPr>
              <p:cNvPr id="296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61" name="Group 612"/>
            <p:cNvGrpSpPr>
              <a:grpSpLocks/>
            </p:cNvGrpSpPr>
            <p:nvPr/>
          </p:nvGrpSpPr>
          <p:grpSpPr bwMode="auto">
            <a:xfrm>
              <a:off x="1231" y="3011"/>
              <a:ext cx="100" cy="95"/>
              <a:chOff x="704" y="1880"/>
              <a:chExt cx="136" cy="128"/>
            </a:xfrm>
          </p:grpSpPr>
          <p:sp>
            <p:nvSpPr>
              <p:cNvPr id="296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80" name="Group 590"/>
          <p:cNvGrpSpPr>
            <a:grpSpLocks/>
          </p:cNvGrpSpPr>
          <p:nvPr/>
        </p:nvGrpSpPr>
        <p:grpSpPr bwMode="auto">
          <a:xfrm rot="8991955">
            <a:off x="2378414" y="4458947"/>
            <a:ext cx="550821" cy="56179"/>
            <a:chOff x="1231" y="3011"/>
            <a:chExt cx="795" cy="95"/>
          </a:xfrm>
        </p:grpSpPr>
        <p:grpSp>
          <p:nvGrpSpPr>
            <p:cNvPr id="2981" name="Group 591"/>
            <p:cNvGrpSpPr>
              <a:grpSpLocks/>
            </p:cNvGrpSpPr>
            <p:nvPr/>
          </p:nvGrpSpPr>
          <p:grpSpPr bwMode="auto">
            <a:xfrm>
              <a:off x="1926" y="3011"/>
              <a:ext cx="100" cy="95"/>
              <a:chOff x="704" y="1880"/>
              <a:chExt cx="136" cy="128"/>
            </a:xfrm>
          </p:grpSpPr>
          <p:sp>
            <p:nvSpPr>
              <p:cNvPr id="300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0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2" name="Group 594"/>
            <p:cNvGrpSpPr>
              <a:grpSpLocks/>
            </p:cNvGrpSpPr>
            <p:nvPr/>
          </p:nvGrpSpPr>
          <p:grpSpPr bwMode="auto">
            <a:xfrm>
              <a:off x="1819" y="3011"/>
              <a:ext cx="100" cy="95"/>
              <a:chOff x="704" y="1880"/>
              <a:chExt cx="136" cy="128"/>
            </a:xfrm>
          </p:grpSpPr>
          <p:sp>
            <p:nvSpPr>
              <p:cNvPr id="300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0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3" name="Group 597"/>
            <p:cNvGrpSpPr>
              <a:grpSpLocks/>
            </p:cNvGrpSpPr>
            <p:nvPr/>
          </p:nvGrpSpPr>
          <p:grpSpPr bwMode="auto">
            <a:xfrm>
              <a:off x="1724" y="3011"/>
              <a:ext cx="100" cy="95"/>
              <a:chOff x="704" y="1880"/>
              <a:chExt cx="136" cy="128"/>
            </a:xfrm>
          </p:grpSpPr>
          <p:sp>
            <p:nvSpPr>
              <p:cNvPr id="299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0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4" name="Group 600"/>
            <p:cNvGrpSpPr>
              <a:grpSpLocks/>
            </p:cNvGrpSpPr>
            <p:nvPr/>
          </p:nvGrpSpPr>
          <p:grpSpPr bwMode="auto">
            <a:xfrm>
              <a:off x="1623" y="3011"/>
              <a:ext cx="100" cy="95"/>
              <a:chOff x="704" y="1880"/>
              <a:chExt cx="136" cy="128"/>
            </a:xfrm>
          </p:grpSpPr>
          <p:sp>
            <p:nvSpPr>
              <p:cNvPr id="299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5" name="Group 603"/>
            <p:cNvGrpSpPr>
              <a:grpSpLocks/>
            </p:cNvGrpSpPr>
            <p:nvPr/>
          </p:nvGrpSpPr>
          <p:grpSpPr bwMode="auto">
            <a:xfrm>
              <a:off x="1528" y="3011"/>
              <a:ext cx="100" cy="95"/>
              <a:chOff x="704" y="1880"/>
              <a:chExt cx="136" cy="128"/>
            </a:xfrm>
          </p:grpSpPr>
          <p:sp>
            <p:nvSpPr>
              <p:cNvPr id="299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6" name="Group 606"/>
            <p:cNvGrpSpPr>
              <a:grpSpLocks/>
            </p:cNvGrpSpPr>
            <p:nvPr/>
          </p:nvGrpSpPr>
          <p:grpSpPr bwMode="auto">
            <a:xfrm>
              <a:off x="1427" y="3011"/>
              <a:ext cx="100" cy="95"/>
              <a:chOff x="704" y="1880"/>
              <a:chExt cx="136" cy="128"/>
            </a:xfrm>
          </p:grpSpPr>
          <p:sp>
            <p:nvSpPr>
              <p:cNvPr id="299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7" name="Group 609"/>
            <p:cNvGrpSpPr>
              <a:grpSpLocks/>
            </p:cNvGrpSpPr>
            <p:nvPr/>
          </p:nvGrpSpPr>
          <p:grpSpPr bwMode="auto">
            <a:xfrm>
              <a:off x="1332" y="3011"/>
              <a:ext cx="100" cy="95"/>
              <a:chOff x="704" y="1880"/>
              <a:chExt cx="136" cy="128"/>
            </a:xfrm>
          </p:grpSpPr>
          <p:sp>
            <p:nvSpPr>
              <p:cNvPr id="299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8" name="Group 612"/>
            <p:cNvGrpSpPr>
              <a:grpSpLocks/>
            </p:cNvGrpSpPr>
            <p:nvPr/>
          </p:nvGrpSpPr>
          <p:grpSpPr bwMode="auto">
            <a:xfrm>
              <a:off x="1231" y="3011"/>
              <a:ext cx="100" cy="95"/>
              <a:chOff x="704" y="1880"/>
              <a:chExt cx="136" cy="128"/>
            </a:xfrm>
          </p:grpSpPr>
          <p:sp>
            <p:nvSpPr>
              <p:cNvPr id="298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05" name="Group 590"/>
          <p:cNvGrpSpPr>
            <a:grpSpLocks/>
          </p:cNvGrpSpPr>
          <p:nvPr/>
        </p:nvGrpSpPr>
        <p:grpSpPr bwMode="auto">
          <a:xfrm rot="4787402">
            <a:off x="4259987" y="4801018"/>
            <a:ext cx="550821" cy="56179"/>
            <a:chOff x="1231" y="3011"/>
            <a:chExt cx="795" cy="95"/>
          </a:xfrm>
        </p:grpSpPr>
        <p:grpSp>
          <p:nvGrpSpPr>
            <p:cNvPr id="3006" name="Group 591"/>
            <p:cNvGrpSpPr>
              <a:grpSpLocks/>
            </p:cNvGrpSpPr>
            <p:nvPr/>
          </p:nvGrpSpPr>
          <p:grpSpPr bwMode="auto">
            <a:xfrm>
              <a:off x="1926" y="3011"/>
              <a:ext cx="100" cy="95"/>
              <a:chOff x="704" y="1880"/>
              <a:chExt cx="136" cy="128"/>
            </a:xfrm>
          </p:grpSpPr>
          <p:sp>
            <p:nvSpPr>
              <p:cNvPr id="302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07" name="Group 594"/>
            <p:cNvGrpSpPr>
              <a:grpSpLocks/>
            </p:cNvGrpSpPr>
            <p:nvPr/>
          </p:nvGrpSpPr>
          <p:grpSpPr bwMode="auto">
            <a:xfrm>
              <a:off x="1819" y="3011"/>
              <a:ext cx="100" cy="95"/>
              <a:chOff x="704" y="1880"/>
              <a:chExt cx="136" cy="128"/>
            </a:xfrm>
          </p:grpSpPr>
          <p:sp>
            <p:nvSpPr>
              <p:cNvPr id="302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08" name="Group 597"/>
            <p:cNvGrpSpPr>
              <a:grpSpLocks/>
            </p:cNvGrpSpPr>
            <p:nvPr/>
          </p:nvGrpSpPr>
          <p:grpSpPr bwMode="auto">
            <a:xfrm>
              <a:off x="1724" y="3011"/>
              <a:ext cx="100" cy="95"/>
              <a:chOff x="704" y="1880"/>
              <a:chExt cx="136" cy="128"/>
            </a:xfrm>
          </p:grpSpPr>
          <p:sp>
            <p:nvSpPr>
              <p:cNvPr id="302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09" name="Group 600"/>
            <p:cNvGrpSpPr>
              <a:grpSpLocks/>
            </p:cNvGrpSpPr>
            <p:nvPr/>
          </p:nvGrpSpPr>
          <p:grpSpPr bwMode="auto">
            <a:xfrm>
              <a:off x="1623" y="3011"/>
              <a:ext cx="100" cy="95"/>
              <a:chOff x="704" y="1880"/>
              <a:chExt cx="136" cy="128"/>
            </a:xfrm>
          </p:grpSpPr>
          <p:sp>
            <p:nvSpPr>
              <p:cNvPr id="302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0" name="Group 603"/>
            <p:cNvGrpSpPr>
              <a:grpSpLocks/>
            </p:cNvGrpSpPr>
            <p:nvPr/>
          </p:nvGrpSpPr>
          <p:grpSpPr bwMode="auto">
            <a:xfrm>
              <a:off x="1528" y="3011"/>
              <a:ext cx="100" cy="95"/>
              <a:chOff x="704" y="1880"/>
              <a:chExt cx="136" cy="128"/>
            </a:xfrm>
          </p:grpSpPr>
          <p:sp>
            <p:nvSpPr>
              <p:cNvPr id="302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1" name="Group 606"/>
            <p:cNvGrpSpPr>
              <a:grpSpLocks/>
            </p:cNvGrpSpPr>
            <p:nvPr/>
          </p:nvGrpSpPr>
          <p:grpSpPr bwMode="auto">
            <a:xfrm>
              <a:off x="1427" y="3011"/>
              <a:ext cx="100" cy="95"/>
              <a:chOff x="704" y="1880"/>
              <a:chExt cx="136" cy="128"/>
            </a:xfrm>
          </p:grpSpPr>
          <p:sp>
            <p:nvSpPr>
              <p:cNvPr id="301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1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2" name="Group 609"/>
            <p:cNvGrpSpPr>
              <a:grpSpLocks/>
            </p:cNvGrpSpPr>
            <p:nvPr/>
          </p:nvGrpSpPr>
          <p:grpSpPr bwMode="auto">
            <a:xfrm>
              <a:off x="1332" y="3011"/>
              <a:ext cx="100" cy="95"/>
              <a:chOff x="704" y="1880"/>
              <a:chExt cx="136" cy="128"/>
            </a:xfrm>
          </p:grpSpPr>
          <p:sp>
            <p:nvSpPr>
              <p:cNvPr id="301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1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3" name="Group 612"/>
            <p:cNvGrpSpPr>
              <a:grpSpLocks/>
            </p:cNvGrpSpPr>
            <p:nvPr/>
          </p:nvGrpSpPr>
          <p:grpSpPr bwMode="auto">
            <a:xfrm>
              <a:off x="1231" y="3011"/>
              <a:ext cx="100" cy="95"/>
              <a:chOff x="704" y="1880"/>
              <a:chExt cx="136" cy="128"/>
            </a:xfrm>
          </p:grpSpPr>
          <p:sp>
            <p:nvSpPr>
              <p:cNvPr id="301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1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32" name="Group 590"/>
          <p:cNvGrpSpPr>
            <a:grpSpLocks/>
          </p:cNvGrpSpPr>
          <p:nvPr/>
        </p:nvGrpSpPr>
        <p:grpSpPr bwMode="auto">
          <a:xfrm rot="8991955">
            <a:off x="4054815" y="5297147"/>
            <a:ext cx="550821" cy="56179"/>
            <a:chOff x="1231" y="3011"/>
            <a:chExt cx="795" cy="95"/>
          </a:xfrm>
        </p:grpSpPr>
        <p:grpSp>
          <p:nvGrpSpPr>
            <p:cNvPr id="3033" name="Group 591"/>
            <p:cNvGrpSpPr>
              <a:grpSpLocks/>
            </p:cNvGrpSpPr>
            <p:nvPr/>
          </p:nvGrpSpPr>
          <p:grpSpPr bwMode="auto">
            <a:xfrm>
              <a:off x="1926" y="3011"/>
              <a:ext cx="100" cy="95"/>
              <a:chOff x="704" y="1880"/>
              <a:chExt cx="136" cy="128"/>
            </a:xfrm>
          </p:grpSpPr>
          <p:sp>
            <p:nvSpPr>
              <p:cNvPr id="305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4" name="Group 594"/>
            <p:cNvGrpSpPr>
              <a:grpSpLocks/>
            </p:cNvGrpSpPr>
            <p:nvPr/>
          </p:nvGrpSpPr>
          <p:grpSpPr bwMode="auto">
            <a:xfrm>
              <a:off x="1819" y="3011"/>
              <a:ext cx="100" cy="95"/>
              <a:chOff x="704" y="1880"/>
              <a:chExt cx="136" cy="128"/>
            </a:xfrm>
          </p:grpSpPr>
          <p:sp>
            <p:nvSpPr>
              <p:cNvPr id="305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5" name="Group 597"/>
            <p:cNvGrpSpPr>
              <a:grpSpLocks/>
            </p:cNvGrpSpPr>
            <p:nvPr/>
          </p:nvGrpSpPr>
          <p:grpSpPr bwMode="auto">
            <a:xfrm>
              <a:off x="1724" y="3011"/>
              <a:ext cx="100" cy="95"/>
              <a:chOff x="704" y="1880"/>
              <a:chExt cx="136" cy="128"/>
            </a:xfrm>
          </p:grpSpPr>
          <p:sp>
            <p:nvSpPr>
              <p:cNvPr id="305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6" name="Group 600"/>
            <p:cNvGrpSpPr>
              <a:grpSpLocks/>
            </p:cNvGrpSpPr>
            <p:nvPr/>
          </p:nvGrpSpPr>
          <p:grpSpPr bwMode="auto">
            <a:xfrm>
              <a:off x="1623" y="3011"/>
              <a:ext cx="100" cy="95"/>
              <a:chOff x="704" y="1880"/>
              <a:chExt cx="136" cy="128"/>
            </a:xfrm>
          </p:grpSpPr>
          <p:sp>
            <p:nvSpPr>
              <p:cNvPr id="304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7" name="Group 603"/>
            <p:cNvGrpSpPr>
              <a:grpSpLocks/>
            </p:cNvGrpSpPr>
            <p:nvPr/>
          </p:nvGrpSpPr>
          <p:grpSpPr bwMode="auto">
            <a:xfrm>
              <a:off x="1528" y="3011"/>
              <a:ext cx="100" cy="95"/>
              <a:chOff x="704" y="1880"/>
              <a:chExt cx="136" cy="128"/>
            </a:xfrm>
          </p:grpSpPr>
          <p:sp>
            <p:nvSpPr>
              <p:cNvPr id="304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8" name="Group 606"/>
            <p:cNvGrpSpPr>
              <a:grpSpLocks/>
            </p:cNvGrpSpPr>
            <p:nvPr/>
          </p:nvGrpSpPr>
          <p:grpSpPr bwMode="auto">
            <a:xfrm>
              <a:off x="1427" y="3011"/>
              <a:ext cx="100" cy="95"/>
              <a:chOff x="704" y="1880"/>
              <a:chExt cx="136" cy="128"/>
            </a:xfrm>
          </p:grpSpPr>
          <p:sp>
            <p:nvSpPr>
              <p:cNvPr id="304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9" name="Group 609"/>
            <p:cNvGrpSpPr>
              <a:grpSpLocks/>
            </p:cNvGrpSpPr>
            <p:nvPr/>
          </p:nvGrpSpPr>
          <p:grpSpPr bwMode="auto">
            <a:xfrm>
              <a:off x="1332" y="3011"/>
              <a:ext cx="100" cy="95"/>
              <a:chOff x="704" y="1880"/>
              <a:chExt cx="136" cy="128"/>
            </a:xfrm>
          </p:grpSpPr>
          <p:sp>
            <p:nvSpPr>
              <p:cNvPr id="304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40" name="Group 612"/>
            <p:cNvGrpSpPr>
              <a:grpSpLocks/>
            </p:cNvGrpSpPr>
            <p:nvPr/>
          </p:nvGrpSpPr>
          <p:grpSpPr bwMode="auto">
            <a:xfrm>
              <a:off x="1231" y="3011"/>
              <a:ext cx="100" cy="95"/>
              <a:chOff x="704" y="1880"/>
              <a:chExt cx="136" cy="128"/>
            </a:xfrm>
          </p:grpSpPr>
          <p:sp>
            <p:nvSpPr>
              <p:cNvPr id="304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58" name="Group 590"/>
          <p:cNvGrpSpPr>
            <a:grpSpLocks/>
          </p:cNvGrpSpPr>
          <p:nvPr/>
        </p:nvGrpSpPr>
        <p:grpSpPr bwMode="auto">
          <a:xfrm rot="12608045" flipH="1">
            <a:off x="4664415" y="5297146"/>
            <a:ext cx="550821" cy="56179"/>
            <a:chOff x="1231" y="3011"/>
            <a:chExt cx="795" cy="95"/>
          </a:xfrm>
        </p:grpSpPr>
        <p:grpSp>
          <p:nvGrpSpPr>
            <p:cNvPr id="3059" name="Group 591"/>
            <p:cNvGrpSpPr>
              <a:grpSpLocks/>
            </p:cNvGrpSpPr>
            <p:nvPr/>
          </p:nvGrpSpPr>
          <p:grpSpPr bwMode="auto">
            <a:xfrm>
              <a:off x="1926" y="3011"/>
              <a:ext cx="100" cy="95"/>
              <a:chOff x="704" y="1880"/>
              <a:chExt cx="136" cy="128"/>
            </a:xfrm>
          </p:grpSpPr>
          <p:sp>
            <p:nvSpPr>
              <p:cNvPr id="308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8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0" name="Group 594"/>
            <p:cNvGrpSpPr>
              <a:grpSpLocks/>
            </p:cNvGrpSpPr>
            <p:nvPr/>
          </p:nvGrpSpPr>
          <p:grpSpPr bwMode="auto">
            <a:xfrm>
              <a:off x="1819" y="3011"/>
              <a:ext cx="100" cy="95"/>
              <a:chOff x="704" y="1880"/>
              <a:chExt cx="136" cy="128"/>
            </a:xfrm>
          </p:grpSpPr>
          <p:sp>
            <p:nvSpPr>
              <p:cNvPr id="307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8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1" name="Group 597"/>
            <p:cNvGrpSpPr>
              <a:grpSpLocks/>
            </p:cNvGrpSpPr>
            <p:nvPr/>
          </p:nvGrpSpPr>
          <p:grpSpPr bwMode="auto">
            <a:xfrm>
              <a:off x="1724" y="3011"/>
              <a:ext cx="100" cy="95"/>
              <a:chOff x="704" y="1880"/>
              <a:chExt cx="136" cy="128"/>
            </a:xfrm>
          </p:grpSpPr>
          <p:sp>
            <p:nvSpPr>
              <p:cNvPr id="307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2" name="Group 600"/>
            <p:cNvGrpSpPr>
              <a:grpSpLocks/>
            </p:cNvGrpSpPr>
            <p:nvPr/>
          </p:nvGrpSpPr>
          <p:grpSpPr bwMode="auto">
            <a:xfrm>
              <a:off x="1623" y="3011"/>
              <a:ext cx="100" cy="95"/>
              <a:chOff x="704" y="1880"/>
              <a:chExt cx="136" cy="128"/>
            </a:xfrm>
          </p:grpSpPr>
          <p:sp>
            <p:nvSpPr>
              <p:cNvPr id="307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3" name="Group 603"/>
            <p:cNvGrpSpPr>
              <a:grpSpLocks/>
            </p:cNvGrpSpPr>
            <p:nvPr/>
          </p:nvGrpSpPr>
          <p:grpSpPr bwMode="auto">
            <a:xfrm>
              <a:off x="1528" y="3011"/>
              <a:ext cx="100" cy="95"/>
              <a:chOff x="704" y="1880"/>
              <a:chExt cx="136" cy="128"/>
            </a:xfrm>
          </p:grpSpPr>
          <p:sp>
            <p:nvSpPr>
              <p:cNvPr id="307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4" name="Group 606"/>
            <p:cNvGrpSpPr>
              <a:grpSpLocks/>
            </p:cNvGrpSpPr>
            <p:nvPr/>
          </p:nvGrpSpPr>
          <p:grpSpPr bwMode="auto">
            <a:xfrm>
              <a:off x="1427" y="3011"/>
              <a:ext cx="100" cy="95"/>
              <a:chOff x="704" y="1880"/>
              <a:chExt cx="136" cy="128"/>
            </a:xfrm>
          </p:grpSpPr>
          <p:sp>
            <p:nvSpPr>
              <p:cNvPr id="307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5" name="Group 609"/>
            <p:cNvGrpSpPr>
              <a:grpSpLocks/>
            </p:cNvGrpSpPr>
            <p:nvPr/>
          </p:nvGrpSpPr>
          <p:grpSpPr bwMode="auto">
            <a:xfrm>
              <a:off x="1332" y="3011"/>
              <a:ext cx="100" cy="95"/>
              <a:chOff x="704" y="1880"/>
              <a:chExt cx="136" cy="128"/>
            </a:xfrm>
          </p:grpSpPr>
          <p:sp>
            <p:nvSpPr>
              <p:cNvPr id="306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6" name="Group 612"/>
            <p:cNvGrpSpPr>
              <a:grpSpLocks/>
            </p:cNvGrpSpPr>
            <p:nvPr/>
          </p:nvGrpSpPr>
          <p:grpSpPr bwMode="auto">
            <a:xfrm>
              <a:off x="1231" y="3011"/>
              <a:ext cx="100" cy="95"/>
              <a:chOff x="704" y="1880"/>
              <a:chExt cx="136" cy="128"/>
            </a:xfrm>
          </p:grpSpPr>
          <p:sp>
            <p:nvSpPr>
              <p:cNvPr id="306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6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83" name="Group 590"/>
          <p:cNvGrpSpPr>
            <a:grpSpLocks/>
          </p:cNvGrpSpPr>
          <p:nvPr/>
        </p:nvGrpSpPr>
        <p:grpSpPr bwMode="auto">
          <a:xfrm rot="8183471">
            <a:off x="5542824" y="1769617"/>
            <a:ext cx="568542" cy="56049"/>
            <a:chOff x="1231" y="3011"/>
            <a:chExt cx="795" cy="95"/>
          </a:xfrm>
        </p:grpSpPr>
        <p:grpSp>
          <p:nvGrpSpPr>
            <p:cNvPr id="3084" name="Group 591"/>
            <p:cNvGrpSpPr>
              <a:grpSpLocks/>
            </p:cNvGrpSpPr>
            <p:nvPr/>
          </p:nvGrpSpPr>
          <p:grpSpPr bwMode="auto">
            <a:xfrm>
              <a:off x="1926" y="3011"/>
              <a:ext cx="100" cy="95"/>
              <a:chOff x="704" y="1880"/>
              <a:chExt cx="136" cy="128"/>
            </a:xfrm>
          </p:grpSpPr>
          <p:sp>
            <p:nvSpPr>
              <p:cNvPr id="310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5" name="Group 594"/>
            <p:cNvGrpSpPr>
              <a:grpSpLocks/>
            </p:cNvGrpSpPr>
            <p:nvPr/>
          </p:nvGrpSpPr>
          <p:grpSpPr bwMode="auto">
            <a:xfrm>
              <a:off x="1819" y="3011"/>
              <a:ext cx="100" cy="95"/>
              <a:chOff x="704" y="1880"/>
              <a:chExt cx="136" cy="128"/>
            </a:xfrm>
          </p:grpSpPr>
          <p:sp>
            <p:nvSpPr>
              <p:cNvPr id="310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6" name="Group 597"/>
            <p:cNvGrpSpPr>
              <a:grpSpLocks/>
            </p:cNvGrpSpPr>
            <p:nvPr/>
          </p:nvGrpSpPr>
          <p:grpSpPr bwMode="auto">
            <a:xfrm>
              <a:off x="1724" y="3011"/>
              <a:ext cx="100" cy="95"/>
              <a:chOff x="704" y="1880"/>
              <a:chExt cx="136" cy="128"/>
            </a:xfrm>
          </p:grpSpPr>
          <p:sp>
            <p:nvSpPr>
              <p:cNvPr id="310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7" name="Group 600"/>
            <p:cNvGrpSpPr>
              <a:grpSpLocks/>
            </p:cNvGrpSpPr>
            <p:nvPr/>
          </p:nvGrpSpPr>
          <p:grpSpPr bwMode="auto">
            <a:xfrm>
              <a:off x="1623" y="3011"/>
              <a:ext cx="100" cy="95"/>
              <a:chOff x="704" y="1880"/>
              <a:chExt cx="136" cy="128"/>
            </a:xfrm>
          </p:grpSpPr>
          <p:sp>
            <p:nvSpPr>
              <p:cNvPr id="310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8" name="Group 603"/>
            <p:cNvGrpSpPr>
              <a:grpSpLocks/>
            </p:cNvGrpSpPr>
            <p:nvPr/>
          </p:nvGrpSpPr>
          <p:grpSpPr bwMode="auto">
            <a:xfrm>
              <a:off x="1528" y="3011"/>
              <a:ext cx="100" cy="95"/>
              <a:chOff x="704" y="1880"/>
              <a:chExt cx="136" cy="128"/>
            </a:xfrm>
          </p:grpSpPr>
          <p:sp>
            <p:nvSpPr>
              <p:cNvPr id="309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9" name="Group 606"/>
            <p:cNvGrpSpPr>
              <a:grpSpLocks/>
            </p:cNvGrpSpPr>
            <p:nvPr/>
          </p:nvGrpSpPr>
          <p:grpSpPr bwMode="auto">
            <a:xfrm>
              <a:off x="1427" y="3011"/>
              <a:ext cx="100" cy="95"/>
              <a:chOff x="704" y="1880"/>
              <a:chExt cx="136" cy="128"/>
            </a:xfrm>
          </p:grpSpPr>
          <p:sp>
            <p:nvSpPr>
              <p:cNvPr id="309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90" name="Group 609"/>
            <p:cNvGrpSpPr>
              <a:grpSpLocks/>
            </p:cNvGrpSpPr>
            <p:nvPr/>
          </p:nvGrpSpPr>
          <p:grpSpPr bwMode="auto">
            <a:xfrm>
              <a:off x="1332" y="3011"/>
              <a:ext cx="100" cy="95"/>
              <a:chOff x="704" y="1880"/>
              <a:chExt cx="136" cy="128"/>
            </a:xfrm>
          </p:grpSpPr>
          <p:sp>
            <p:nvSpPr>
              <p:cNvPr id="309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91" name="Group 612"/>
            <p:cNvGrpSpPr>
              <a:grpSpLocks/>
            </p:cNvGrpSpPr>
            <p:nvPr/>
          </p:nvGrpSpPr>
          <p:grpSpPr bwMode="auto">
            <a:xfrm>
              <a:off x="1231" y="3011"/>
              <a:ext cx="100" cy="95"/>
              <a:chOff x="704" y="1880"/>
              <a:chExt cx="136" cy="128"/>
            </a:xfrm>
          </p:grpSpPr>
          <p:sp>
            <p:nvSpPr>
              <p:cNvPr id="309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920" name="AutoShape 586"/>
          <p:cNvSpPr>
            <a:spLocks noChangeArrowheads="1"/>
          </p:cNvSpPr>
          <p:nvPr/>
        </p:nvSpPr>
        <p:spPr bwMode="auto">
          <a:xfrm>
            <a:off x="3468334" y="2038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741" name="AutoShape 586"/>
          <p:cNvSpPr>
            <a:spLocks noChangeArrowheads="1"/>
          </p:cNvSpPr>
          <p:nvPr/>
        </p:nvSpPr>
        <p:spPr bwMode="auto">
          <a:xfrm>
            <a:off x="4839934" y="14288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767" name="AutoShape 586"/>
          <p:cNvSpPr>
            <a:spLocks noChangeArrowheads="1"/>
          </p:cNvSpPr>
          <p:nvPr/>
        </p:nvSpPr>
        <p:spPr bwMode="auto">
          <a:xfrm>
            <a:off x="4535134" y="895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1084" name="AutoShape 586"/>
          <p:cNvSpPr>
            <a:spLocks noChangeArrowheads="1"/>
          </p:cNvSpPr>
          <p:nvPr/>
        </p:nvSpPr>
        <p:spPr bwMode="auto">
          <a:xfrm>
            <a:off x="4154134" y="1505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820" name="AutoShape 586"/>
          <p:cNvSpPr>
            <a:spLocks noChangeArrowheads="1"/>
          </p:cNvSpPr>
          <p:nvPr/>
        </p:nvSpPr>
        <p:spPr bwMode="auto">
          <a:xfrm>
            <a:off x="5982934" y="2038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846" name="AutoShape 586"/>
          <p:cNvSpPr>
            <a:spLocks noChangeArrowheads="1"/>
          </p:cNvSpPr>
          <p:nvPr/>
        </p:nvSpPr>
        <p:spPr bwMode="auto">
          <a:xfrm>
            <a:off x="5906734" y="31052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848" name="AutoShape 586"/>
          <p:cNvSpPr>
            <a:spLocks noChangeArrowheads="1"/>
          </p:cNvSpPr>
          <p:nvPr/>
        </p:nvSpPr>
        <p:spPr bwMode="auto">
          <a:xfrm>
            <a:off x="4077934" y="34100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3108" name="AutoShape 586"/>
          <p:cNvSpPr>
            <a:spLocks noChangeArrowheads="1"/>
          </p:cNvSpPr>
          <p:nvPr/>
        </p:nvSpPr>
        <p:spPr bwMode="auto">
          <a:xfrm>
            <a:off x="5982934" y="13526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847" name="AutoShape 586"/>
          <p:cNvSpPr>
            <a:spLocks noChangeArrowheads="1"/>
          </p:cNvSpPr>
          <p:nvPr/>
        </p:nvSpPr>
        <p:spPr bwMode="auto">
          <a:xfrm>
            <a:off x="5144734" y="3791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849" name="AutoShape 586"/>
          <p:cNvSpPr>
            <a:spLocks noChangeArrowheads="1"/>
          </p:cNvSpPr>
          <p:nvPr/>
        </p:nvSpPr>
        <p:spPr bwMode="auto">
          <a:xfrm>
            <a:off x="3199028" y="2648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926" name="AutoShape 586"/>
          <p:cNvSpPr>
            <a:spLocks noChangeArrowheads="1"/>
          </p:cNvSpPr>
          <p:nvPr/>
        </p:nvSpPr>
        <p:spPr bwMode="auto">
          <a:xfrm>
            <a:off x="2630134" y="28766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952" name="AutoShape 586"/>
          <p:cNvSpPr>
            <a:spLocks noChangeArrowheads="1"/>
          </p:cNvSpPr>
          <p:nvPr/>
        </p:nvSpPr>
        <p:spPr bwMode="auto">
          <a:xfrm>
            <a:off x="2858734" y="4172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979" name="AutoShape 586"/>
          <p:cNvSpPr>
            <a:spLocks noChangeArrowheads="1"/>
          </p:cNvSpPr>
          <p:nvPr/>
        </p:nvSpPr>
        <p:spPr bwMode="auto">
          <a:xfrm>
            <a:off x="2172934" y="4476881"/>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900" name="AutoShape 586"/>
          <p:cNvSpPr>
            <a:spLocks noChangeArrowheads="1"/>
          </p:cNvSpPr>
          <p:nvPr/>
        </p:nvSpPr>
        <p:spPr bwMode="auto">
          <a:xfrm>
            <a:off x="4306534" y="4324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3031" name="AutoShape 586"/>
          <p:cNvSpPr>
            <a:spLocks noChangeArrowheads="1"/>
          </p:cNvSpPr>
          <p:nvPr/>
        </p:nvSpPr>
        <p:spPr bwMode="auto">
          <a:xfrm>
            <a:off x="3849335" y="5315081"/>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3030" name="AutoShape 586"/>
          <p:cNvSpPr>
            <a:spLocks noChangeArrowheads="1"/>
          </p:cNvSpPr>
          <p:nvPr/>
        </p:nvSpPr>
        <p:spPr bwMode="auto">
          <a:xfrm>
            <a:off x="4535134" y="50864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3057" name="AutoShape 586"/>
          <p:cNvSpPr>
            <a:spLocks noChangeArrowheads="1"/>
          </p:cNvSpPr>
          <p:nvPr/>
        </p:nvSpPr>
        <p:spPr bwMode="auto">
          <a:xfrm flipH="1">
            <a:off x="5068534" y="5443748"/>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90"/>
          <p:cNvGrpSpPr>
            <a:grpSpLocks/>
          </p:cNvGrpSpPr>
          <p:nvPr/>
        </p:nvGrpSpPr>
        <p:grpSpPr bwMode="auto">
          <a:xfrm rot="19176225">
            <a:off x="3093305" y="2790191"/>
            <a:ext cx="1081230" cy="146661"/>
            <a:chOff x="1231" y="3011"/>
            <a:chExt cx="795" cy="95"/>
          </a:xfrm>
        </p:grpSpPr>
        <p:grpSp>
          <p:nvGrpSpPr>
            <p:cNvPr id="4" name="Group 591"/>
            <p:cNvGrpSpPr>
              <a:grpSpLocks/>
            </p:cNvGrpSpPr>
            <p:nvPr/>
          </p:nvGrpSpPr>
          <p:grpSpPr bwMode="auto">
            <a:xfrm>
              <a:off x="1926" y="3011"/>
              <a:ext cx="100" cy="95"/>
              <a:chOff x="704" y="1880"/>
              <a:chExt cx="136" cy="128"/>
            </a:xfrm>
          </p:grpSpPr>
          <p:sp>
            <p:nvSpPr>
              <p:cNvPr id="91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1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 name="Group 594"/>
            <p:cNvGrpSpPr>
              <a:grpSpLocks/>
            </p:cNvGrpSpPr>
            <p:nvPr/>
          </p:nvGrpSpPr>
          <p:grpSpPr bwMode="auto">
            <a:xfrm>
              <a:off x="1819" y="3011"/>
              <a:ext cx="100" cy="95"/>
              <a:chOff x="704" y="1880"/>
              <a:chExt cx="136" cy="128"/>
            </a:xfrm>
          </p:grpSpPr>
          <p:sp>
            <p:nvSpPr>
              <p:cNvPr id="91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1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 name="Group 597"/>
            <p:cNvGrpSpPr>
              <a:grpSpLocks/>
            </p:cNvGrpSpPr>
            <p:nvPr/>
          </p:nvGrpSpPr>
          <p:grpSpPr bwMode="auto">
            <a:xfrm>
              <a:off x="1724" y="3011"/>
              <a:ext cx="100" cy="95"/>
              <a:chOff x="704" y="1880"/>
              <a:chExt cx="136" cy="128"/>
            </a:xfrm>
          </p:grpSpPr>
          <p:sp>
            <p:nvSpPr>
              <p:cNvPr id="91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1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 name="Group 600"/>
            <p:cNvGrpSpPr>
              <a:grpSpLocks/>
            </p:cNvGrpSpPr>
            <p:nvPr/>
          </p:nvGrpSpPr>
          <p:grpSpPr bwMode="auto">
            <a:xfrm>
              <a:off x="1623" y="3011"/>
              <a:ext cx="100" cy="95"/>
              <a:chOff x="704" y="1880"/>
              <a:chExt cx="136" cy="128"/>
            </a:xfrm>
          </p:grpSpPr>
          <p:sp>
            <p:nvSpPr>
              <p:cNvPr id="90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 name="Group 603"/>
            <p:cNvGrpSpPr>
              <a:grpSpLocks/>
            </p:cNvGrpSpPr>
            <p:nvPr/>
          </p:nvGrpSpPr>
          <p:grpSpPr bwMode="auto">
            <a:xfrm>
              <a:off x="1528" y="3011"/>
              <a:ext cx="100" cy="95"/>
              <a:chOff x="704" y="1880"/>
              <a:chExt cx="136" cy="128"/>
            </a:xfrm>
          </p:grpSpPr>
          <p:sp>
            <p:nvSpPr>
              <p:cNvPr id="90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 name="Group 606"/>
            <p:cNvGrpSpPr>
              <a:grpSpLocks/>
            </p:cNvGrpSpPr>
            <p:nvPr/>
          </p:nvGrpSpPr>
          <p:grpSpPr bwMode="auto">
            <a:xfrm>
              <a:off x="1427" y="3011"/>
              <a:ext cx="100" cy="95"/>
              <a:chOff x="704" y="1880"/>
              <a:chExt cx="136" cy="128"/>
            </a:xfrm>
          </p:grpSpPr>
          <p:sp>
            <p:nvSpPr>
              <p:cNvPr id="90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 name="Group 609"/>
            <p:cNvGrpSpPr>
              <a:grpSpLocks/>
            </p:cNvGrpSpPr>
            <p:nvPr/>
          </p:nvGrpSpPr>
          <p:grpSpPr bwMode="auto">
            <a:xfrm>
              <a:off x="1332" y="3011"/>
              <a:ext cx="100" cy="95"/>
              <a:chOff x="704" y="1880"/>
              <a:chExt cx="136" cy="128"/>
            </a:xfrm>
          </p:grpSpPr>
          <p:sp>
            <p:nvSpPr>
              <p:cNvPr id="90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 name="Group 612"/>
            <p:cNvGrpSpPr>
              <a:grpSpLocks/>
            </p:cNvGrpSpPr>
            <p:nvPr/>
          </p:nvGrpSpPr>
          <p:grpSpPr bwMode="auto">
            <a:xfrm>
              <a:off x="1231" y="3011"/>
              <a:ext cx="100" cy="95"/>
              <a:chOff x="704" y="1880"/>
              <a:chExt cx="136" cy="128"/>
            </a:xfrm>
          </p:grpSpPr>
          <p:sp>
            <p:nvSpPr>
              <p:cNvPr id="90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3" name="Group 590"/>
          <p:cNvGrpSpPr>
            <a:grpSpLocks/>
          </p:cNvGrpSpPr>
          <p:nvPr/>
        </p:nvGrpSpPr>
        <p:grpSpPr bwMode="auto">
          <a:xfrm rot="19176225">
            <a:off x="2097645" y="3643227"/>
            <a:ext cx="1081230" cy="146661"/>
            <a:chOff x="1231" y="3011"/>
            <a:chExt cx="795" cy="95"/>
          </a:xfrm>
        </p:grpSpPr>
        <p:grpSp>
          <p:nvGrpSpPr>
            <p:cNvPr id="14" name="Group 591"/>
            <p:cNvGrpSpPr>
              <a:grpSpLocks/>
            </p:cNvGrpSpPr>
            <p:nvPr/>
          </p:nvGrpSpPr>
          <p:grpSpPr bwMode="auto">
            <a:xfrm>
              <a:off x="1926" y="3011"/>
              <a:ext cx="100" cy="95"/>
              <a:chOff x="704" y="1880"/>
              <a:chExt cx="136" cy="128"/>
            </a:xfrm>
          </p:grpSpPr>
          <p:sp>
            <p:nvSpPr>
              <p:cNvPr id="89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9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 name="Group 594"/>
            <p:cNvGrpSpPr>
              <a:grpSpLocks/>
            </p:cNvGrpSpPr>
            <p:nvPr/>
          </p:nvGrpSpPr>
          <p:grpSpPr bwMode="auto">
            <a:xfrm>
              <a:off x="1819" y="3011"/>
              <a:ext cx="100" cy="95"/>
              <a:chOff x="704" y="1880"/>
              <a:chExt cx="136" cy="128"/>
            </a:xfrm>
          </p:grpSpPr>
          <p:sp>
            <p:nvSpPr>
              <p:cNvPr id="88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 name="Group 597"/>
            <p:cNvGrpSpPr>
              <a:grpSpLocks/>
            </p:cNvGrpSpPr>
            <p:nvPr/>
          </p:nvGrpSpPr>
          <p:grpSpPr bwMode="auto">
            <a:xfrm>
              <a:off x="1724" y="3011"/>
              <a:ext cx="100" cy="95"/>
              <a:chOff x="704" y="1880"/>
              <a:chExt cx="136" cy="128"/>
            </a:xfrm>
          </p:grpSpPr>
          <p:sp>
            <p:nvSpPr>
              <p:cNvPr id="88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 name="Group 600"/>
            <p:cNvGrpSpPr>
              <a:grpSpLocks/>
            </p:cNvGrpSpPr>
            <p:nvPr/>
          </p:nvGrpSpPr>
          <p:grpSpPr bwMode="auto">
            <a:xfrm>
              <a:off x="1623" y="3011"/>
              <a:ext cx="100" cy="95"/>
              <a:chOff x="704" y="1880"/>
              <a:chExt cx="136" cy="128"/>
            </a:xfrm>
          </p:grpSpPr>
          <p:sp>
            <p:nvSpPr>
              <p:cNvPr id="88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 name="Group 603"/>
            <p:cNvGrpSpPr>
              <a:grpSpLocks/>
            </p:cNvGrpSpPr>
            <p:nvPr/>
          </p:nvGrpSpPr>
          <p:grpSpPr bwMode="auto">
            <a:xfrm>
              <a:off x="1528" y="3011"/>
              <a:ext cx="100" cy="95"/>
              <a:chOff x="704" y="1880"/>
              <a:chExt cx="136" cy="128"/>
            </a:xfrm>
          </p:grpSpPr>
          <p:sp>
            <p:nvSpPr>
              <p:cNvPr id="88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9" name="Group 606"/>
            <p:cNvGrpSpPr>
              <a:grpSpLocks/>
            </p:cNvGrpSpPr>
            <p:nvPr/>
          </p:nvGrpSpPr>
          <p:grpSpPr bwMode="auto">
            <a:xfrm>
              <a:off x="1427" y="3011"/>
              <a:ext cx="100" cy="95"/>
              <a:chOff x="704" y="1880"/>
              <a:chExt cx="136" cy="128"/>
            </a:xfrm>
          </p:grpSpPr>
          <p:sp>
            <p:nvSpPr>
              <p:cNvPr id="88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1" name="Group 609"/>
            <p:cNvGrpSpPr>
              <a:grpSpLocks/>
            </p:cNvGrpSpPr>
            <p:nvPr/>
          </p:nvGrpSpPr>
          <p:grpSpPr bwMode="auto">
            <a:xfrm>
              <a:off x="1332" y="3011"/>
              <a:ext cx="100" cy="95"/>
              <a:chOff x="704" y="1880"/>
              <a:chExt cx="136" cy="128"/>
            </a:xfrm>
          </p:grpSpPr>
          <p:sp>
            <p:nvSpPr>
              <p:cNvPr id="87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7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2" name="Group 612"/>
            <p:cNvGrpSpPr>
              <a:grpSpLocks/>
            </p:cNvGrpSpPr>
            <p:nvPr/>
          </p:nvGrpSpPr>
          <p:grpSpPr bwMode="auto">
            <a:xfrm>
              <a:off x="1231" y="3011"/>
              <a:ext cx="100" cy="95"/>
              <a:chOff x="704" y="1880"/>
              <a:chExt cx="136" cy="128"/>
            </a:xfrm>
          </p:grpSpPr>
          <p:sp>
            <p:nvSpPr>
              <p:cNvPr id="87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7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3" name="Group 590"/>
          <p:cNvGrpSpPr>
            <a:grpSpLocks/>
          </p:cNvGrpSpPr>
          <p:nvPr/>
        </p:nvGrpSpPr>
        <p:grpSpPr bwMode="auto">
          <a:xfrm>
            <a:off x="1855784" y="3226252"/>
            <a:ext cx="1116016" cy="146321"/>
            <a:chOff x="1231" y="3011"/>
            <a:chExt cx="795" cy="95"/>
          </a:xfrm>
        </p:grpSpPr>
        <p:grpSp>
          <p:nvGrpSpPr>
            <p:cNvPr id="24" name="Group 591"/>
            <p:cNvGrpSpPr>
              <a:grpSpLocks/>
            </p:cNvGrpSpPr>
            <p:nvPr/>
          </p:nvGrpSpPr>
          <p:grpSpPr bwMode="auto">
            <a:xfrm>
              <a:off x="1926" y="3011"/>
              <a:ext cx="100" cy="95"/>
              <a:chOff x="704" y="1880"/>
              <a:chExt cx="136" cy="128"/>
            </a:xfrm>
          </p:grpSpPr>
          <p:sp>
            <p:nvSpPr>
              <p:cNvPr id="86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5" name="Group 594"/>
            <p:cNvGrpSpPr>
              <a:grpSpLocks/>
            </p:cNvGrpSpPr>
            <p:nvPr/>
          </p:nvGrpSpPr>
          <p:grpSpPr bwMode="auto">
            <a:xfrm>
              <a:off x="1819" y="3011"/>
              <a:ext cx="100" cy="95"/>
              <a:chOff x="704" y="1880"/>
              <a:chExt cx="136" cy="128"/>
            </a:xfrm>
          </p:grpSpPr>
          <p:sp>
            <p:nvSpPr>
              <p:cNvPr id="86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6" name="Group 597"/>
            <p:cNvGrpSpPr>
              <a:grpSpLocks/>
            </p:cNvGrpSpPr>
            <p:nvPr/>
          </p:nvGrpSpPr>
          <p:grpSpPr bwMode="auto">
            <a:xfrm>
              <a:off x="1724" y="3011"/>
              <a:ext cx="100" cy="95"/>
              <a:chOff x="704" y="1880"/>
              <a:chExt cx="136" cy="128"/>
            </a:xfrm>
          </p:grpSpPr>
          <p:sp>
            <p:nvSpPr>
              <p:cNvPr id="86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 name="Group 600"/>
            <p:cNvGrpSpPr>
              <a:grpSpLocks/>
            </p:cNvGrpSpPr>
            <p:nvPr/>
          </p:nvGrpSpPr>
          <p:grpSpPr bwMode="auto">
            <a:xfrm>
              <a:off x="1623" y="3011"/>
              <a:ext cx="100" cy="95"/>
              <a:chOff x="704" y="1880"/>
              <a:chExt cx="136" cy="128"/>
            </a:xfrm>
          </p:grpSpPr>
          <p:sp>
            <p:nvSpPr>
              <p:cNvPr id="86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 name="Group 603"/>
            <p:cNvGrpSpPr>
              <a:grpSpLocks/>
            </p:cNvGrpSpPr>
            <p:nvPr/>
          </p:nvGrpSpPr>
          <p:grpSpPr bwMode="auto">
            <a:xfrm>
              <a:off x="1528" y="3011"/>
              <a:ext cx="100" cy="95"/>
              <a:chOff x="704" y="1880"/>
              <a:chExt cx="136" cy="128"/>
            </a:xfrm>
          </p:grpSpPr>
          <p:sp>
            <p:nvSpPr>
              <p:cNvPr id="85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 name="Group 606"/>
            <p:cNvGrpSpPr>
              <a:grpSpLocks/>
            </p:cNvGrpSpPr>
            <p:nvPr/>
          </p:nvGrpSpPr>
          <p:grpSpPr bwMode="auto">
            <a:xfrm>
              <a:off x="1427" y="3011"/>
              <a:ext cx="100" cy="95"/>
              <a:chOff x="704" y="1880"/>
              <a:chExt cx="136" cy="128"/>
            </a:xfrm>
          </p:grpSpPr>
          <p:sp>
            <p:nvSpPr>
              <p:cNvPr id="85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 name="Group 609"/>
            <p:cNvGrpSpPr>
              <a:grpSpLocks/>
            </p:cNvGrpSpPr>
            <p:nvPr/>
          </p:nvGrpSpPr>
          <p:grpSpPr bwMode="auto">
            <a:xfrm>
              <a:off x="1332" y="3011"/>
              <a:ext cx="100" cy="95"/>
              <a:chOff x="704" y="1880"/>
              <a:chExt cx="136" cy="128"/>
            </a:xfrm>
          </p:grpSpPr>
          <p:sp>
            <p:nvSpPr>
              <p:cNvPr id="85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1" name="Group 612"/>
            <p:cNvGrpSpPr>
              <a:grpSpLocks/>
            </p:cNvGrpSpPr>
            <p:nvPr/>
          </p:nvGrpSpPr>
          <p:grpSpPr bwMode="auto">
            <a:xfrm>
              <a:off x="1231" y="3011"/>
              <a:ext cx="100" cy="95"/>
              <a:chOff x="704" y="1880"/>
              <a:chExt cx="136" cy="128"/>
            </a:xfrm>
          </p:grpSpPr>
          <p:sp>
            <p:nvSpPr>
              <p:cNvPr id="85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8" name="AutoShape 586"/>
          <p:cNvSpPr>
            <a:spLocks noChangeArrowheads="1"/>
          </p:cNvSpPr>
          <p:nvPr/>
        </p:nvSpPr>
        <p:spPr bwMode="auto">
          <a:xfrm>
            <a:off x="2990484" y="3167369"/>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748" name="Group 590"/>
          <p:cNvGrpSpPr>
            <a:grpSpLocks/>
          </p:cNvGrpSpPr>
          <p:nvPr/>
        </p:nvGrpSpPr>
        <p:grpSpPr bwMode="auto">
          <a:xfrm>
            <a:off x="3276459" y="3242975"/>
            <a:ext cx="1116016" cy="146321"/>
            <a:chOff x="1231" y="3011"/>
            <a:chExt cx="795" cy="95"/>
          </a:xfrm>
        </p:grpSpPr>
        <p:grpSp>
          <p:nvGrpSpPr>
            <p:cNvPr id="749" name="Group 591"/>
            <p:cNvGrpSpPr>
              <a:grpSpLocks/>
            </p:cNvGrpSpPr>
            <p:nvPr/>
          </p:nvGrpSpPr>
          <p:grpSpPr bwMode="auto">
            <a:xfrm>
              <a:off x="1926" y="3011"/>
              <a:ext cx="100" cy="95"/>
              <a:chOff x="704" y="1880"/>
              <a:chExt cx="136" cy="128"/>
            </a:xfrm>
          </p:grpSpPr>
          <p:sp>
            <p:nvSpPr>
              <p:cNvPr id="84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4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0" name="Group 594"/>
            <p:cNvGrpSpPr>
              <a:grpSpLocks/>
            </p:cNvGrpSpPr>
            <p:nvPr/>
          </p:nvGrpSpPr>
          <p:grpSpPr bwMode="auto">
            <a:xfrm>
              <a:off x="1819" y="3011"/>
              <a:ext cx="100" cy="95"/>
              <a:chOff x="704" y="1880"/>
              <a:chExt cx="136" cy="128"/>
            </a:xfrm>
          </p:grpSpPr>
          <p:sp>
            <p:nvSpPr>
              <p:cNvPr id="84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4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1" name="Group 597"/>
            <p:cNvGrpSpPr>
              <a:grpSpLocks/>
            </p:cNvGrpSpPr>
            <p:nvPr/>
          </p:nvGrpSpPr>
          <p:grpSpPr bwMode="auto">
            <a:xfrm>
              <a:off x="1724" y="3011"/>
              <a:ext cx="100" cy="95"/>
              <a:chOff x="704" y="1880"/>
              <a:chExt cx="136" cy="128"/>
            </a:xfrm>
          </p:grpSpPr>
          <p:sp>
            <p:nvSpPr>
              <p:cNvPr id="83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2" name="Group 600"/>
            <p:cNvGrpSpPr>
              <a:grpSpLocks/>
            </p:cNvGrpSpPr>
            <p:nvPr/>
          </p:nvGrpSpPr>
          <p:grpSpPr bwMode="auto">
            <a:xfrm>
              <a:off x="1623" y="3011"/>
              <a:ext cx="100" cy="95"/>
              <a:chOff x="704" y="1880"/>
              <a:chExt cx="136" cy="128"/>
            </a:xfrm>
          </p:grpSpPr>
          <p:sp>
            <p:nvSpPr>
              <p:cNvPr id="83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3" name="Group 603"/>
            <p:cNvGrpSpPr>
              <a:grpSpLocks/>
            </p:cNvGrpSpPr>
            <p:nvPr/>
          </p:nvGrpSpPr>
          <p:grpSpPr bwMode="auto">
            <a:xfrm>
              <a:off x="1528" y="3011"/>
              <a:ext cx="100" cy="95"/>
              <a:chOff x="704" y="1880"/>
              <a:chExt cx="136" cy="128"/>
            </a:xfrm>
          </p:grpSpPr>
          <p:sp>
            <p:nvSpPr>
              <p:cNvPr id="83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4" name="Group 606"/>
            <p:cNvGrpSpPr>
              <a:grpSpLocks/>
            </p:cNvGrpSpPr>
            <p:nvPr/>
          </p:nvGrpSpPr>
          <p:grpSpPr bwMode="auto">
            <a:xfrm>
              <a:off x="1427" y="3011"/>
              <a:ext cx="100" cy="95"/>
              <a:chOff x="704" y="1880"/>
              <a:chExt cx="136" cy="128"/>
            </a:xfrm>
          </p:grpSpPr>
          <p:sp>
            <p:nvSpPr>
              <p:cNvPr id="83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5" name="Group 609"/>
            <p:cNvGrpSpPr>
              <a:grpSpLocks/>
            </p:cNvGrpSpPr>
            <p:nvPr/>
          </p:nvGrpSpPr>
          <p:grpSpPr bwMode="auto">
            <a:xfrm>
              <a:off x="1332" y="3011"/>
              <a:ext cx="100" cy="95"/>
              <a:chOff x="704" y="1880"/>
              <a:chExt cx="136" cy="128"/>
            </a:xfrm>
          </p:grpSpPr>
          <p:sp>
            <p:nvSpPr>
              <p:cNvPr id="83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8" name="Group 612"/>
            <p:cNvGrpSpPr>
              <a:grpSpLocks/>
            </p:cNvGrpSpPr>
            <p:nvPr/>
          </p:nvGrpSpPr>
          <p:grpSpPr bwMode="auto">
            <a:xfrm>
              <a:off x="1231" y="3011"/>
              <a:ext cx="100" cy="95"/>
              <a:chOff x="704" y="1880"/>
              <a:chExt cx="136" cy="128"/>
            </a:xfrm>
          </p:grpSpPr>
          <p:sp>
            <p:nvSpPr>
              <p:cNvPr id="82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2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9" name="Group 590"/>
          <p:cNvGrpSpPr>
            <a:grpSpLocks/>
          </p:cNvGrpSpPr>
          <p:nvPr/>
        </p:nvGrpSpPr>
        <p:grpSpPr bwMode="auto">
          <a:xfrm rot="16200000">
            <a:off x="2569786" y="2549203"/>
            <a:ext cx="1110824" cy="147005"/>
            <a:chOff x="1231" y="3011"/>
            <a:chExt cx="795" cy="95"/>
          </a:xfrm>
        </p:grpSpPr>
        <p:grpSp>
          <p:nvGrpSpPr>
            <p:cNvPr id="50" name="Group 591"/>
            <p:cNvGrpSpPr>
              <a:grpSpLocks/>
            </p:cNvGrpSpPr>
            <p:nvPr/>
          </p:nvGrpSpPr>
          <p:grpSpPr bwMode="auto">
            <a:xfrm>
              <a:off x="1926" y="3011"/>
              <a:ext cx="100" cy="95"/>
              <a:chOff x="704" y="1880"/>
              <a:chExt cx="136" cy="128"/>
            </a:xfrm>
          </p:grpSpPr>
          <p:sp>
            <p:nvSpPr>
              <p:cNvPr id="8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1" name="Group 594"/>
            <p:cNvGrpSpPr>
              <a:grpSpLocks/>
            </p:cNvGrpSpPr>
            <p:nvPr/>
          </p:nvGrpSpPr>
          <p:grpSpPr bwMode="auto">
            <a:xfrm>
              <a:off x="1819" y="3011"/>
              <a:ext cx="100" cy="95"/>
              <a:chOff x="704" y="1880"/>
              <a:chExt cx="136" cy="128"/>
            </a:xfrm>
          </p:grpSpPr>
          <p:sp>
            <p:nvSpPr>
              <p:cNvPr id="8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2" name="Group 597"/>
            <p:cNvGrpSpPr>
              <a:grpSpLocks/>
            </p:cNvGrpSpPr>
            <p:nvPr/>
          </p:nvGrpSpPr>
          <p:grpSpPr bwMode="auto">
            <a:xfrm>
              <a:off x="1724" y="3011"/>
              <a:ext cx="100" cy="95"/>
              <a:chOff x="704" y="1880"/>
              <a:chExt cx="136" cy="128"/>
            </a:xfrm>
          </p:grpSpPr>
          <p:sp>
            <p:nvSpPr>
              <p:cNvPr id="8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3" name="Group 600"/>
            <p:cNvGrpSpPr>
              <a:grpSpLocks/>
            </p:cNvGrpSpPr>
            <p:nvPr/>
          </p:nvGrpSpPr>
          <p:grpSpPr bwMode="auto">
            <a:xfrm>
              <a:off x="1623" y="3011"/>
              <a:ext cx="100" cy="95"/>
              <a:chOff x="704" y="1880"/>
              <a:chExt cx="136" cy="128"/>
            </a:xfrm>
          </p:grpSpPr>
          <p:sp>
            <p:nvSpPr>
              <p:cNvPr id="8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4" name="Group 603"/>
            <p:cNvGrpSpPr>
              <a:grpSpLocks/>
            </p:cNvGrpSpPr>
            <p:nvPr/>
          </p:nvGrpSpPr>
          <p:grpSpPr bwMode="auto">
            <a:xfrm>
              <a:off x="1528" y="3011"/>
              <a:ext cx="100" cy="95"/>
              <a:chOff x="704" y="1880"/>
              <a:chExt cx="136" cy="128"/>
            </a:xfrm>
          </p:grpSpPr>
          <p:sp>
            <p:nvSpPr>
              <p:cNvPr id="8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5" name="Group 606"/>
            <p:cNvGrpSpPr>
              <a:grpSpLocks/>
            </p:cNvGrpSpPr>
            <p:nvPr/>
          </p:nvGrpSpPr>
          <p:grpSpPr bwMode="auto">
            <a:xfrm>
              <a:off x="1427" y="3011"/>
              <a:ext cx="100" cy="95"/>
              <a:chOff x="704" y="1880"/>
              <a:chExt cx="136" cy="128"/>
            </a:xfrm>
          </p:grpSpPr>
          <p:sp>
            <p:nvSpPr>
              <p:cNvPr id="8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2" name="Group 609"/>
            <p:cNvGrpSpPr>
              <a:grpSpLocks/>
            </p:cNvGrpSpPr>
            <p:nvPr/>
          </p:nvGrpSpPr>
          <p:grpSpPr bwMode="auto">
            <a:xfrm>
              <a:off x="1332" y="3011"/>
              <a:ext cx="100" cy="95"/>
              <a:chOff x="704" y="1880"/>
              <a:chExt cx="136" cy="128"/>
            </a:xfrm>
          </p:grpSpPr>
          <p:sp>
            <p:nvSpPr>
              <p:cNvPr id="8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3" name="Group 612"/>
            <p:cNvGrpSpPr>
              <a:grpSpLocks/>
            </p:cNvGrpSpPr>
            <p:nvPr/>
          </p:nvGrpSpPr>
          <p:grpSpPr bwMode="auto">
            <a:xfrm>
              <a:off x="1231" y="3011"/>
              <a:ext cx="100" cy="95"/>
              <a:chOff x="704" y="1880"/>
              <a:chExt cx="136" cy="128"/>
            </a:xfrm>
          </p:grpSpPr>
          <p:sp>
            <p:nvSpPr>
              <p:cNvPr id="8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774" name="Group 590"/>
          <p:cNvGrpSpPr>
            <a:grpSpLocks/>
          </p:cNvGrpSpPr>
          <p:nvPr/>
        </p:nvGrpSpPr>
        <p:grpSpPr bwMode="auto">
          <a:xfrm rot="16200000">
            <a:off x="2548777" y="3970964"/>
            <a:ext cx="1110824" cy="147005"/>
            <a:chOff x="1231" y="3011"/>
            <a:chExt cx="795" cy="95"/>
          </a:xfrm>
        </p:grpSpPr>
        <p:grpSp>
          <p:nvGrpSpPr>
            <p:cNvPr id="775" name="Group 591"/>
            <p:cNvGrpSpPr>
              <a:grpSpLocks/>
            </p:cNvGrpSpPr>
            <p:nvPr/>
          </p:nvGrpSpPr>
          <p:grpSpPr bwMode="auto">
            <a:xfrm>
              <a:off x="1926" y="3011"/>
              <a:ext cx="100" cy="95"/>
              <a:chOff x="704" y="1880"/>
              <a:chExt cx="136" cy="128"/>
            </a:xfrm>
          </p:grpSpPr>
          <p:sp>
            <p:nvSpPr>
              <p:cNvPr id="79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9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6" name="Group 594"/>
            <p:cNvGrpSpPr>
              <a:grpSpLocks/>
            </p:cNvGrpSpPr>
            <p:nvPr/>
          </p:nvGrpSpPr>
          <p:grpSpPr bwMode="auto">
            <a:xfrm>
              <a:off x="1819" y="3011"/>
              <a:ext cx="100" cy="95"/>
              <a:chOff x="704" y="1880"/>
              <a:chExt cx="136" cy="128"/>
            </a:xfrm>
          </p:grpSpPr>
          <p:sp>
            <p:nvSpPr>
              <p:cNvPr id="79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9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7" name="Group 597"/>
            <p:cNvGrpSpPr>
              <a:grpSpLocks/>
            </p:cNvGrpSpPr>
            <p:nvPr/>
          </p:nvGrpSpPr>
          <p:grpSpPr bwMode="auto">
            <a:xfrm>
              <a:off x="1724" y="3011"/>
              <a:ext cx="100" cy="95"/>
              <a:chOff x="704" y="1880"/>
              <a:chExt cx="136" cy="128"/>
            </a:xfrm>
          </p:grpSpPr>
          <p:sp>
            <p:nvSpPr>
              <p:cNvPr id="79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9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8" name="Group 600"/>
            <p:cNvGrpSpPr>
              <a:grpSpLocks/>
            </p:cNvGrpSpPr>
            <p:nvPr/>
          </p:nvGrpSpPr>
          <p:grpSpPr bwMode="auto">
            <a:xfrm>
              <a:off x="1623" y="3011"/>
              <a:ext cx="100" cy="95"/>
              <a:chOff x="704" y="1880"/>
              <a:chExt cx="136" cy="128"/>
            </a:xfrm>
          </p:grpSpPr>
          <p:sp>
            <p:nvSpPr>
              <p:cNvPr id="78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9" name="Group 603"/>
            <p:cNvGrpSpPr>
              <a:grpSpLocks/>
            </p:cNvGrpSpPr>
            <p:nvPr/>
          </p:nvGrpSpPr>
          <p:grpSpPr bwMode="auto">
            <a:xfrm>
              <a:off x="1528" y="3011"/>
              <a:ext cx="100" cy="95"/>
              <a:chOff x="704" y="1880"/>
              <a:chExt cx="136" cy="128"/>
            </a:xfrm>
          </p:grpSpPr>
          <p:sp>
            <p:nvSpPr>
              <p:cNvPr id="78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6" name="Group 606"/>
            <p:cNvGrpSpPr>
              <a:grpSpLocks/>
            </p:cNvGrpSpPr>
            <p:nvPr/>
          </p:nvGrpSpPr>
          <p:grpSpPr bwMode="auto">
            <a:xfrm>
              <a:off x="1427" y="3011"/>
              <a:ext cx="100" cy="95"/>
              <a:chOff x="704" y="1880"/>
              <a:chExt cx="136" cy="128"/>
            </a:xfrm>
          </p:grpSpPr>
          <p:sp>
            <p:nvSpPr>
              <p:cNvPr id="78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7" name="Group 609"/>
            <p:cNvGrpSpPr>
              <a:grpSpLocks/>
            </p:cNvGrpSpPr>
            <p:nvPr/>
          </p:nvGrpSpPr>
          <p:grpSpPr bwMode="auto">
            <a:xfrm>
              <a:off x="1332" y="3011"/>
              <a:ext cx="100" cy="95"/>
              <a:chOff x="704" y="1880"/>
              <a:chExt cx="136" cy="128"/>
            </a:xfrm>
          </p:grpSpPr>
          <p:sp>
            <p:nvSpPr>
              <p:cNvPr id="78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8" name="Group 612"/>
            <p:cNvGrpSpPr>
              <a:grpSpLocks/>
            </p:cNvGrpSpPr>
            <p:nvPr/>
          </p:nvGrpSpPr>
          <p:grpSpPr bwMode="auto">
            <a:xfrm>
              <a:off x="1231" y="3011"/>
              <a:ext cx="100" cy="95"/>
              <a:chOff x="704" y="1880"/>
              <a:chExt cx="136" cy="128"/>
            </a:xfrm>
          </p:grpSpPr>
          <p:sp>
            <p:nvSpPr>
              <p:cNvPr id="78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799" name="Group 741"/>
          <p:cNvGrpSpPr>
            <a:grpSpLocks/>
          </p:cNvGrpSpPr>
          <p:nvPr/>
        </p:nvGrpSpPr>
        <p:grpSpPr bwMode="auto">
          <a:xfrm>
            <a:off x="4191000" y="1295400"/>
            <a:ext cx="2544422" cy="2532585"/>
            <a:chOff x="1270661" y="2040705"/>
            <a:chExt cx="3296506" cy="3296506"/>
          </a:xfrm>
        </p:grpSpPr>
        <p:grpSp>
          <p:nvGrpSpPr>
            <p:cNvPr id="72" name="Group 590"/>
            <p:cNvGrpSpPr>
              <a:grpSpLocks/>
            </p:cNvGrpSpPr>
            <p:nvPr/>
          </p:nvGrpSpPr>
          <p:grpSpPr bwMode="auto">
            <a:xfrm rot="-2423775">
              <a:off x="2883984" y="2981652"/>
              <a:ext cx="1400822" cy="190899"/>
              <a:chOff x="1231" y="3011"/>
              <a:chExt cx="795" cy="95"/>
            </a:xfrm>
          </p:grpSpPr>
          <p:grpSp>
            <p:nvGrpSpPr>
              <p:cNvPr id="73" name="Group 591"/>
              <p:cNvGrpSpPr>
                <a:grpSpLocks/>
              </p:cNvGrpSpPr>
              <p:nvPr/>
            </p:nvGrpSpPr>
            <p:grpSpPr bwMode="auto">
              <a:xfrm>
                <a:off x="1926" y="3011"/>
                <a:ext cx="100" cy="95"/>
                <a:chOff x="704" y="1880"/>
                <a:chExt cx="136" cy="128"/>
              </a:xfrm>
            </p:grpSpPr>
            <p:sp>
              <p:nvSpPr>
                <p:cNvPr id="77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7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4" name="Group 594"/>
              <p:cNvGrpSpPr>
                <a:grpSpLocks/>
              </p:cNvGrpSpPr>
              <p:nvPr/>
            </p:nvGrpSpPr>
            <p:grpSpPr bwMode="auto">
              <a:xfrm>
                <a:off x="1819" y="3011"/>
                <a:ext cx="100" cy="95"/>
                <a:chOff x="704" y="1880"/>
                <a:chExt cx="136" cy="128"/>
              </a:xfrm>
            </p:grpSpPr>
            <p:sp>
              <p:nvSpPr>
                <p:cNvPr id="76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 name="Group 597"/>
              <p:cNvGrpSpPr>
                <a:grpSpLocks/>
              </p:cNvGrpSpPr>
              <p:nvPr/>
            </p:nvGrpSpPr>
            <p:grpSpPr bwMode="auto">
              <a:xfrm>
                <a:off x="1724" y="3011"/>
                <a:ext cx="100" cy="95"/>
                <a:chOff x="704" y="1880"/>
                <a:chExt cx="136" cy="128"/>
              </a:xfrm>
            </p:grpSpPr>
            <p:sp>
              <p:nvSpPr>
                <p:cNvPr id="76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6" name="Group 600"/>
              <p:cNvGrpSpPr>
                <a:grpSpLocks/>
              </p:cNvGrpSpPr>
              <p:nvPr/>
            </p:nvGrpSpPr>
            <p:grpSpPr bwMode="auto">
              <a:xfrm>
                <a:off x="1623" y="3011"/>
                <a:ext cx="100" cy="95"/>
                <a:chOff x="704" y="1880"/>
                <a:chExt cx="136" cy="128"/>
              </a:xfrm>
            </p:grpSpPr>
            <p:sp>
              <p:nvSpPr>
                <p:cNvPr id="76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 name="Group 603"/>
              <p:cNvGrpSpPr>
                <a:grpSpLocks/>
              </p:cNvGrpSpPr>
              <p:nvPr/>
            </p:nvGrpSpPr>
            <p:grpSpPr bwMode="auto">
              <a:xfrm>
                <a:off x="1528" y="3011"/>
                <a:ext cx="100" cy="95"/>
                <a:chOff x="704" y="1880"/>
                <a:chExt cx="136" cy="128"/>
              </a:xfrm>
            </p:grpSpPr>
            <p:sp>
              <p:nvSpPr>
                <p:cNvPr id="76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8" name="Group 606"/>
              <p:cNvGrpSpPr>
                <a:grpSpLocks/>
              </p:cNvGrpSpPr>
              <p:nvPr/>
            </p:nvGrpSpPr>
            <p:grpSpPr bwMode="auto">
              <a:xfrm>
                <a:off x="1427" y="3011"/>
                <a:ext cx="100" cy="95"/>
                <a:chOff x="704" y="1880"/>
                <a:chExt cx="136" cy="128"/>
              </a:xfrm>
            </p:grpSpPr>
            <p:sp>
              <p:nvSpPr>
                <p:cNvPr id="76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 name="Group 609"/>
              <p:cNvGrpSpPr>
                <a:grpSpLocks/>
              </p:cNvGrpSpPr>
              <p:nvPr/>
            </p:nvGrpSpPr>
            <p:grpSpPr bwMode="auto">
              <a:xfrm>
                <a:off x="1332" y="3011"/>
                <a:ext cx="100" cy="95"/>
                <a:chOff x="704" y="1880"/>
                <a:chExt cx="136" cy="128"/>
              </a:xfrm>
            </p:grpSpPr>
            <p:sp>
              <p:nvSpPr>
                <p:cNvPr id="75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5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00" name="Group 612"/>
              <p:cNvGrpSpPr>
                <a:grpSpLocks/>
              </p:cNvGrpSpPr>
              <p:nvPr/>
            </p:nvGrpSpPr>
            <p:grpSpPr bwMode="auto">
              <a:xfrm>
                <a:off x="1231" y="3011"/>
                <a:ext cx="100" cy="95"/>
                <a:chOff x="704" y="1880"/>
                <a:chExt cx="136" cy="128"/>
              </a:xfrm>
            </p:grpSpPr>
            <p:sp>
              <p:nvSpPr>
                <p:cNvPr id="75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5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801" name="Group 590"/>
            <p:cNvGrpSpPr>
              <a:grpSpLocks/>
            </p:cNvGrpSpPr>
            <p:nvPr/>
          </p:nvGrpSpPr>
          <p:grpSpPr bwMode="auto">
            <a:xfrm rot="-2423775">
              <a:off x="1594025" y="4091996"/>
              <a:ext cx="1400822" cy="190899"/>
              <a:chOff x="1231" y="3011"/>
              <a:chExt cx="795" cy="95"/>
            </a:xfrm>
          </p:grpSpPr>
          <p:grpSp>
            <p:nvGrpSpPr>
              <p:cNvPr id="802" name="Group 591"/>
              <p:cNvGrpSpPr>
                <a:grpSpLocks/>
              </p:cNvGrpSpPr>
              <p:nvPr/>
            </p:nvGrpSpPr>
            <p:grpSpPr bwMode="auto">
              <a:xfrm>
                <a:off x="1926" y="3011"/>
                <a:ext cx="100" cy="95"/>
                <a:chOff x="704" y="1880"/>
                <a:chExt cx="136" cy="128"/>
              </a:xfrm>
            </p:grpSpPr>
            <p:sp>
              <p:nvSpPr>
                <p:cNvPr id="74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03" name="Group 594"/>
              <p:cNvGrpSpPr>
                <a:grpSpLocks/>
              </p:cNvGrpSpPr>
              <p:nvPr/>
            </p:nvGrpSpPr>
            <p:grpSpPr bwMode="auto">
              <a:xfrm>
                <a:off x="1819" y="3011"/>
                <a:ext cx="100" cy="95"/>
                <a:chOff x="704" y="1880"/>
                <a:chExt cx="136" cy="128"/>
              </a:xfrm>
            </p:grpSpPr>
            <p:sp>
              <p:nvSpPr>
                <p:cNvPr id="74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0" name="Group 597"/>
              <p:cNvGrpSpPr>
                <a:grpSpLocks/>
              </p:cNvGrpSpPr>
              <p:nvPr/>
            </p:nvGrpSpPr>
            <p:grpSpPr bwMode="auto">
              <a:xfrm>
                <a:off x="1724" y="3011"/>
                <a:ext cx="100" cy="95"/>
                <a:chOff x="704" y="1880"/>
                <a:chExt cx="136" cy="128"/>
              </a:xfrm>
            </p:grpSpPr>
            <p:sp>
              <p:nvSpPr>
                <p:cNvPr id="74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1" name="Group 600"/>
              <p:cNvGrpSpPr>
                <a:grpSpLocks/>
              </p:cNvGrpSpPr>
              <p:nvPr/>
            </p:nvGrpSpPr>
            <p:grpSpPr bwMode="auto">
              <a:xfrm>
                <a:off x="1623" y="3011"/>
                <a:ext cx="100" cy="95"/>
                <a:chOff x="704" y="1880"/>
                <a:chExt cx="136" cy="128"/>
              </a:xfrm>
            </p:grpSpPr>
            <p:sp>
              <p:nvSpPr>
                <p:cNvPr id="74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2" name="Group 603"/>
              <p:cNvGrpSpPr>
                <a:grpSpLocks/>
              </p:cNvGrpSpPr>
              <p:nvPr/>
            </p:nvGrpSpPr>
            <p:grpSpPr bwMode="auto">
              <a:xfrm>
                <a:off x="1528" y="3011"/>
                <a:ext cx="100" cy="95"/>
                <a:chOff x="704" y="1880"/>
                <a:chExt cx="136" cy="128"/>
              </a:xfrm>
            </p:grpSpPr>
            <p:sp>
              <p:nvSpPr>
                <p:cNvPr id="73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3" name="Group 606"/>
              <p:cNvGrpSpPr>
                <a:grpSpLocks/>
              </p:cNvGrpSpPr>
              <p:nvPr/>
            </p:nvGrpSpPr>
            <p:grpSpPr bwMode="auto">
              <a:xfrm>
                <a:off x="1427" y="3011"/>
                <a:ext cx="100" cy="95"/>
                <a:chOff x="704" y="1880"/>
                <a:chExt cx="136" cy="128"/>
              </a:xfrm>
            </p:grpSpPr>
            <p:sp>
              <p:nvSpPr>
                <p:cNvPr id="73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4" name="Group 609"/>
              <p:cNvGrpSpPr>
                <a:grpSpLocks/>
              </p:cNvGrpSpPr>
              <p:nvPr/>
            </p:nvGrpSpPr>
            <p:grpSpPr bwMode="auto">
              <a:xfrm>
                <a:off x="1332" y="3011"/>
                <a:ext cx="100" cy="95"/>
                <a:chOff x="704" y="1880"/>
                <a:chExt cx="136" cy="128"/>
              </a:xfrm>
            </p:grpSpPr>
            <p:sp>
              <p:nvSpPr>
                <p:cNvPr id="73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5" name="Group 612"/>
              <p:cNvGrpSpPr>
                <a:grpSpLocks/>
              </p:cNvGrpSpPr>
              <p:nvPr/>
            </p:nvGrpSpPr>
            <p:grpSpPr bwMode="auto">
              <a:xfrm>
                <a:off x="1231" y="3011"/>
                <a:ext cx="100" cy="95"/>
                <a:chOff x="704" y="1880"/>
                <a:chExt cx="136" cy="128"/>
              </a:xfrm>
            </p:grpSpPr>
            <p:sp>
              <p:nvSpPr>
                <p:cNvPr id="73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826" name="Group 590"/>
            <p:cNvGrpSpPr>
              <a:grpSpLocks/>
            </p:cNvGrpSpPr>
            <p:nvPr/>
          </p:nvGrpSpPr>
          <p:grpSpPr bwMode="auto">
            <a:xfrm>
              <a:off x="1270661" y="3549247"/>
              <a:ext cx="1445890" cy="190457"/>
              <a:chOff x="1231" y="3011"/>
              <a:chExt cx="795" cy="95"/>
            </a:xfrm>
          </p:grpSpPr>
          <p:grpSp>
            <p:nvGrpSpPr>
              <p:cNvPr id="827" name="Group 591"/>
              <p:cNvGrpSpPr>
                <a:grpSpLocks/>
              </p:cNvGrpSpPr>
              <p:nvPr/>
            </p:nvGrpSpPr>
            <p:grpSpPr bwMode="auto">
              <a:xfrm>
                <a:off x="1926" y="3011"/>
                <a:ext cx="100" cy="95"/>
                <a:chOff x="704" y="1880"/>
                <a:chExt cx="136" cy="128"/>
              </a:xfrm>
            </p:grpSpPr>
            <p:sp>
              <p:nvSpPr>
                <p:cNvPr id="72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2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 name="Group 594"/>
              <p:cNvGrpSpPr>
                <a:grpSpLocks/>
              </p:cNvGrpSpPr>
              <p:nvPr/>
            </p:nvGrpSpPr>
            <p:grpSpPr bwMode="auto">
              <a:xfrm>
                <a:off x="1819" y="3011"/>
                <a:ext cx="100" cy="95"/>
                <a:chOff x="704" y="1880"/>
                <a:chExt cx="136" cy="128"/>
              </a:xfrm>
            </p:grpSpPr>
            <p:sp>
              <p:nvSpPr>
                <p:cNvPr id="72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2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7" name="Group 597"/>
              <p:cNvGrpSpPr>
                <a:grpSpLocks/>
              </p:cNvGrpSpPr>
              <p:nvPr/>
            </p:nvGrpSpPr>
            <p:grpSpPr bwMode="auto">
              <a:xfrm>
                <a:off x="1724" y="3011"/>
                <a:ext cx="100" cy="95"/>
                <a:chOff x="704" y="1880"/>
                <a:chExt cx="136" cy="128"/>
              </a:xfrm>
            </p:grpSpPr>
            <p:sp>
              <p:nvSpPr>
                <p:cNvPr id="71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 name="Group 600"/>
              <p:cNvGrpSpPr>
                <a:grpSpLocks/>
              </p:cNvGrpSpPr>
              <p:nvPr/>
            </p:nvGrpSpPr>
            <p:grpSpPr bwMode="auto">
              <a:xfrm>
                <a:off x="1623" y="3011"/>
                <a:ext cx="100" cy="95"/>
                <a:chOff x="704" y="1880"/>
                <a:chExt cx="136" cy="128"/>
              </a:xfrm>
            </p:grpSpPr>
            <p:sp>
              <p:nvSpPr>
                <p:cNvPr id="71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9" name="Group 603"/>
              <p:cNvGrpSpPr>
                <a:grpSpLocks/>
              </p:cNvGrpSpPr>
              <p:nvPr/>
            </p:nvGrpSpPr>
            <p:grpSpPr bwMode="auto">
              <a:xfrm>
                <a:off x="1528" y="3011"/>
                <a:ext cx="100" cy="95"/>
                <a:chOff x="704" y="1880"/>
                <a:chExt cx="136" cy="128"/>
              </a:xfrm>
            </p:grpSpPr>
            <p:sp>
              <p:nvSpPr>
                <p:cNvPr id="71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0" name="Group 606"/>
              <p:cNvGrpSpPr>
                <a:grpSpLocks/>
              </p:cNvGrpSpPr>
              <p:nvPr/>
            </p:nvGrpSpPr>
            <p:grpSpPr bwMode="auto">
              <a:xfrm>
                <a:off x="1427" y="3011"/>
                <a:ext cx="100" cy="95"/>
                <a:chOff x="704" y="1880"/>
                <a:chExt cx="136" cy="128"/>
              </a:xfrm>
            </p:grpSpPr>
            <p:sp>
              <p:nvSpPr>
                <p:cNvPr id="71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 name="Group 609"/>
              <p:cNvGrpSpPr>
                <a:grpSpLocks/>
              </p:cNvGrpSpPr>
              <p:nvPr/>
            </p:nvGrpSpPr>
            <p:grpSpPr bwMode="auto">
              <a:xfrm>
                <a:off x="1332" y="3011"/>
                <a:ext cx="100" cy="95"/>
                <a:chOff x="704" y="1880"/>
                <a:chExt cx="136" cy="128"/>
              </a:xfrm>
            </p:grpSpPr>
            <p:sp>
              <p:nvSpPr>
                <p:cNvPr id="71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2" name="Group 612"/>
              <p:cNvGrpSpPr>
                <a:grpSpLocks/>
              </p:cNvGrpSpPr>
              <p:nvPr/>
            </p:nvGrpSpPr>
            <p:grpSpPr bwMode="auto">
              <a:xfrm>
                <a:off x="1231" y="3011"/>
                <a:ext cx="100" cy="95"/>
                <a:chOff x="704" y="1880"/>
                <a:chExt cx="136" cy="128"/>
              </a:xfrm>
            </p:grpSpPr>
            <p:sp>
              <p:nvSpPr>
                <p:cNvPr id="70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0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624"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03" name="Group 590"/>
            <p:cNvGrpSpPr>
              <a:grpSpLocks/>
            </p:cNvGrpSpPr>
            <p:nvPr/>
          </p:nvGrpSpPr>
          <p:grpSpPr bwMode="auto">
            <a:xfrm>
              <a:off x="3121277" y="3571015"/>
              <a:ext cx="1445890" cy="190457"/>
              <a:chOff x="1231" y="3011"/>
              <a:chExt cx="795" cy="95"/>
            </a:xfrm>
          </p:grpSpPr>
          <p:grpSp>
            <p:nvGrpSpPr>
              <p:cNvPr id="120" name="Group 591"/>
              <p:cNvGrpSpPr>
                <a:grpSpLocks/>
              </p:cNvGrpSpPr>
              <p:nvPr/>
            </p:nvGrpSpPr>
            <p:grpSpPr bwMode="auto">
              <a:xfrm>
                <a:off x="1926" y="3011"/>
                <a:ext cx="100" cy="95"/>
                <a:chOff x="704" y="1880"/>
                <a:chExt cx="136" cy="128"/>
              </a:xfrm>
            </p:grpSpPr>
            <p:sp>
              <p:nvSpPr>
                <p:cNvPr id="69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1" name="Group 594"/>
              <p:cNvGrpSpPr>
                <a:grpSpLocks/>
              </p:cNvGrpSpPr>
              <p:nvPr/>
            </p:nvGrpSpPr>
            <p:grpSpPr bwMode="auto">
              <a:xfrm>
                <a:off x="1819" y="3011"/>
                <a:ext cx="100" cy="95"/>
                <a:chOff x="704" y="1880"/>
                <a:chExt cx="136" cy="128"/>
              </a:xfrm>
            </p:grpSpPr>
            <p:sp>
              <p:nvSpPr>
                <p:cNvPr id="69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2" name="Group 597"/>
              <p:cNvGrpSpPr>
                <a:grpSpLocks/>
              </p:cNvGrpSpPr>
              <p:nvPr/>
            </p:nvGrpSpPr>
            <p:grpSpPr bwMode="auto">
              <a:xfrm>
                <a:off x="1724" y="3011"/>
                <a:ext cx="100" cy="95"/>
                <a:chOff x="704" y="1880"/>
                <a:chExt cx="136" cy="128"/>
              </a:xfrm>
            </p:grpSpPr>
            <p:sp>
              <p:nvSpPr>
                <p:cNvPr id="69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3" name="Group 600"/>
              <p:cNvGrpSpPr>
                <a:grpSpLocks/>
              </p:cNvGrpSpPr>
              <p:nvPr/>
            </p:nvGrpSpPr>
            <p:grpSpPr bwMode="auto">
              <a:xfrm>
                <a:off x="1623" y="3011"/>
                <a:ext cx="100" cy="95"/>
                <a:chOff x="704" y="1880"/>
                <a:chExt cx="136" cy="128"/>
              </a:xfrm>
            </p:grpSpPr>
            <p:sp>
              <p:nvSpPr>
                <p:cNvPr id="69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4" name="Group 603"/>
              <p:cNvGrpSpPr>
                <a:grpSpLocks/>
              </p:cNvGrpSpPr>
              <p:nvPr/>
            </p:nvGrpSpPr>
            <p:grpSpPr bwMode="auto">
              <a:xfrm>
                <a:off x="1528" y="3011"/>
                <a:ext cx="100" cy="95"/>
                <a:chOff x="704" y="1880"/>
                <a:chExt cx="136" cy="128"/>
              </a:xfrm>
            </p:grpSpPr>
            <p:sp>
              <p:nvSpPr>
                <p:cNvPr id="69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5" name="Group 606"/>
              <p:cNvGrpSpPr>
                <a:grpSpLocks/>
              </p:cNvGrpSpPr>
              <p:nvPr/>
            </p:nvGrpSpPr>
            <p:grpSpPr bwMode="auto">
              <a:xfrm>
                <a:off x="1427" y="3011"/>
                <a:ext cx="100" cy="95"/>
                <a:chOff x="704" y="1880"/>
                <a:chExt cx="136" cy="128"/>
              </a:xfrm>
            </p:grpSpPr>
            <p:sp>
              <p:nvSpPr>
                <p:cNvPr id="68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8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6" name="Group 609"/>
              <p:cNvGrpSpPr>
                <a:grpSpLocks/>
              </p:cNvGrpSpPr>
              <p:nvPr/>
            </p:nvGrpSpPr>
            <p:grpSpPr bwMode="auto">
              <a:xfrm>
                <a:off x="1332" y="3011"/>
                <a:ext cx="100" cy="95"/>
                <a:chOff x="704" y="1880"/>
                <a:chExt cx="136" cy="128"/>
              </a:xfrm>
            </p:grpSpPr>
            <p:sp>
              <p:nvSpPr>
                <p:cNvPr id="68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8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 name="Group 612"/>
              <p:cNvGrpSpPr>
                <a:grpSpLocks/>
              </p:cNvGrpSpPr>
              <p:nvPr/>
            </p:nvGrpSpPr>
            <p:grpSpPr bwMode="auto">
              <a:xfrm>
                <a:off x="1231" y="3011"/>
                <a:ext cx="100" cy="95"/>
                <a:chOff x="704" y="1880"/>
                <a:chExt cx="136" cy="128"/>
              </a:xfrm>
            </p:grpSpPr>
            <p:sp>
              <p:nvSpPr>
                <p:cNvPr id="68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8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844" name="Group 590"/>
            <p:cNvGrpSpPr>
              <a:grpSpLocks/>
            </p:cNvGrpSpPr>
            <p:nvPr/>
          </p:nvGrpSpPr>
          <p:grpSpPr bwMode="auto">
            <a:xfrm rot="-5400000">
              <a:off x="2202368" y="2668423"/>
              <a:ext cx="1445890" cy="190457"/>
              <a:chOff x="1231" y="3011"/>
              <a:chExt cx="795" cy="95"/>
            </a:xfrm>
          </p:grpSpPr>
          <p:grpSp>
            <p:nvGrpSpPr>
              <p:cNvPr id="845" name="Group 591"/>
              <p:cNvGrpSpPr>
                <a:grpSpLocks/>
              </p:cNvGrpSpPr>
              <p:nvPr/>
            </p:nvGrpSpPr>
            <p:grpSpPr bwMode="auto">
              <a:xfrm>
                <a:off x="1926" y="3011"/>
                <a:ext cx="100" cy="95"/>
                <a:chOff x="704" y="1880"/>
                <a:chExt cx="136" cy="128"/>
              </a:xfrm>
            </p:grpSpPr>
            <p:sp>
              <p:nvSpPr>
                <p:cNvPr id="67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7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6" name="Group 594"/>
              <p:cNvGrpSpPr>
                <a:grpSpLocks/>
              </p:cNvGrpSpPr>
              <p:nvPr/>
            </p:nvGrpSpPr>
            <p:grpSpPr bwMode="auto">
              <a:xfrm>
                <a:off x="1819" y="3011"/>
                <a:ext cx="100" cy="95"/>
                <a:chOff x="704" y="1880"/>
                <a:chExt cx="136" cy="128"/>
              </a:xfrm>
            </p:grpSpPr>
            <p:sp>
              <p:nvSpPr>
                <p:cNvPr id="67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7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7" name="Group 597"/>
              <p:cNvGrpSpPr>
                <a:grpSpLocks/>
              </p:cNvGrpSpPr>
              <p:nvPr/>
            </p:nvGrpSpPr>
            <p:grpSpPr bwMode="auto">
              <a:xfrm>
                <a:off x="1724" y="3011"/>
                <a:ext cx="100" cy="95"/>
                <a:chOff x="704" y="1880"/>
                <a:chExt cx="136" cy="128"/>
              </a:xfrm>
            </p:grpSpPr>
            <p:sp>
              <p:nvSpPr>
                <p:cNvPr id="67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7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8" name="Group 600"/>
              <p:cNvGrpSpPr>
                <a:grpSpLocks/>
              </p:cNvGrpSpPr>
              <p:nvPr/>
            </p:nvGrpSpPr>
            <p:grpSpPr bwMode="auto">
              <a:xfrm>
                <a:off x="1623" y="3011"/>
                <a:ext cx="100" cy="95"/>
                <a:chOff x="704" y="1880"/>
                <a:chExt cx="136" cy="128"/>
              </a:xfrm>
            </p:grpSpPr>
            <p:sp>
              <p:nvSpPr>
                <p:cNvPr id="66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9" name="Group 603"/>
              <p:cNvGrpSpPr>
                <a:grpSpLocks/>
              </p:cNvGrpSpPr>
              <p:nvPr/>
            </p:nvGrpSpPr>
            <p:grpSpPr bwMode="auto">
              <a:xfrm>
                <a:off x="1528" y="3011"/>
                <a:ext cx="100" cy="95"/>
                <a:chOff x="704" y="1880"/>
                <a:chExt cx="136" cy="128"/>
              </a:xfrm>
            </p:grpSpPr>
            <p:sp>
              <p:nvSpPr>
                <p:cNvPr id="66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50" name="Group 606"/>
              <p:cNvGrpSpPr>
                <a:grpSpLocks/>
              </p:cNvGrpSpPr>
              <p:nvPr/>
            </p:nvGrpSpPr>
            <p:grpSpPr bwMode="auto">
              <a:xfrm>
                <a:off x="1427" y="3011"/>
                <a:ext cx="100" cy="95"/>
                <a:chOff x="704" y="1880"/>
                <a:chExt cx="136" cy="128"/>
              </a:xfrm>
            </p:grpSpPr>
            <p:sp>
              <p:nvSpPr>
                <p:cNvPr id="66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51" name="Group 609"/>
              <p:cNvGrpSpPr>
                <a:grpSpLocks/>
              </p:cNvGrpSpPr>
              <p:nvPr/>
            </p:nvGrpSpPr>
            <p:grpSpPr bwMode="auto">
              <a:xfrm>
                <a:off x="1332" y="3011"/>
                <a:ext cx="100" cy="95"/>
                <a:chOff x="704" y="1880"/>
                <a:chExt cx="136" cy="128"/>
              </a:xfrm>
            </p:grpSpPr>
            <p:sp>
              <p:nvSpPr>
                <p:cNvPr id="66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4" name="Group 612"/>
              <p:cNvGrpSpPr>
                <a:grpSpLocks/>
              </p:cNvGrpSpPr>
              <p:nvPr/>
            </p:nvGrpSpPr>
            <p:grpSpPr bwMode="auto">
              <a:xfrm>
                <a:off x="1231" y="3011"/>
                <a:ext cx="100" cy="95"/>
                <a:chOff x="704" y="1880"/>
                <a:chExt cx="136" cy="128"/>
              </a:xfrm>
            </p:grpSpPr>
            <p:sp>
              <p:nvSpPr>
                <p:cNvPr id="66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5" name="Group 590"/>
            <p:cNvGrpSpPr>
              <a:grpSpLocks/>
            </p:cNvGrpSpPr>
            <p:nvPr/>
          </p:nvGrpSpPr>
          <p:grpSpPr bwMode="auto">
            <a:xfrm rot="-5400000">
              <a:off x="2175149" y="4519039"/>
              <a:ext cx="1445890" cy="190457"/>
              <a:chOff x="1231" y="3011"/>
              <a:chExt cx="795" cy="95"/>
            </a:xfrm>
          </p:grpSpPr>
          <p:grpSp>
            <p:nvGrpSpPr>
              <p:cNvPr id="146" name="Group 591"/>
              <p:cNvGrpSpPr>
                <a:grpSpLocks/>
              </p:cNvGrpSpPr>
              <p:nvPr/>
            </p:nvGrpSpPr>
            <p:grpSpPr bwMode="auto">
              <a:xfrm>
                <a:off x="1926" y="3011"/>
                <a:ext cx="100" cy="95"/>
                <a:chOff x="704" y="1880"/>
                <a:chExt cx="136" cy="128"/>
              </a:xfrm>
            </p:grpSpPr>
            <p:sp>
              <p:nvSpPr>
                <p:cNvPr id="65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5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 name="Group 594"/>
              <p:cNvGrpSpPr>
                <a:grpSpLocks/>
              </p:cNvGrpSpPr>
              <p:nvPr/>
            </p:nvGrpSpPr>
            <p:grpSpPr bwMode="auto">
              <a:xfrm>
                <a:off x="1819" y="3011"/>
                <a:ext cx="100" cy="95"/>
                <a:chOff x="704" y="1880"/>
                <a:chExt cx="136" cy="128"/>
              </a:xfrm>
            </p:grpSpPr>
            <p:sp>
              <p:nvSpPr>
                <p:cNvPr id="64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8" name="Group 597"/>
              <p:cNvGrpSpPr>
                <a:grpSpLocks/>
              </p:cNvGrpSpPr>
              <p:nvPr/>
            </p:nvGrpSpPr>
            <p:grpSpPr bwMode="auto">
              <a:xfrm>
                <a:off x="1724" y="3011"/>
                <a:ext cx="100" cy="95"/>
                <a:chOff x="704" y="1880"/>
                <a:chExt cx="136" cy="128"/>
              </a:xfrm>
            </p:grpSpPr>
            <p:sp>
              <p:nvSpPr>
                <p:cNvPr id="64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 name="Group 600"/>
              <p:cNvGrpSpPr>
                <a:grpSpLocks/>
              </p:cNvGrpSpPr>
              <p:nvPr/>
            </p:nvGrpSpPr>
            <p:grpSpPr bwMode="auto">
              <a:xfrm>
                <a:off x="1623" y="3011"/>
                <a:ext cx="100" cy="95"/>
                <a:chOff x="704" y="1880"/>
                <a:chExt cx="136" cy="128"/>
              </a:xfrm>
            </p:grpSpPr>
            <p:sp>
              <p:nvSpPr>
                <p:cNvPr id="64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 name="Group 603"/>
              <p:cNvGrpSpPr>
                <a:grpSpLocks/>
              </p:cNvGrpSpPr>
              <p:nvPr/>
            </p:nvGrpSpPr>
            <p:grpSpPr bwMode="auto">
              <a:xfrm>
                <a:off x="1528" y="3011"/>
                <a:ext cx="100" cy="95"/>
                <a:chOff x="704" y="1880"/>
                <a:chExt cx="136" cy="128"/>
              </a:xfrm>
            </p:grpSpPr>
            <p:sp>
              <p:nvSpPr>
                <p:cNvPr id="64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1" name="Group 606"/>
              <p:cNvGrpSpPr>
                <a:grpSpLocks/>
              </p:cNvGrpSpPr>
              <p:nvPr/>
            </p:nvGrpSpPr>
            <p:grpSpPr bwMode="auto">
              <a:xfrm>
                <a:off x="1427" y="3011"/>
                <a:ext cx="100" cy="95"/>
                <a:chOff x="704" y="1880"/>
                <a:chExt cx="136" cy="128"/>
              </a:xfrm>
            </p:grpSpPr>
            <p:sp>
              <p:nvSpPr>
                <p:cNvPr id="64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68" name="Group 609"/>
              <p:cNvGrpSpPr>
                <a:grpSpLocks/>
              </p:cNvGrpSpPr>
              <p:nvPr/>
            </p:nvGrpSpPr>
            <p:grpSpPr bwMode="auto">
              <a:xfrm>
                <a:off x="1332" y="3011"/>
                <a:ext cx="100" cy="95"/>
                <a:chOff x="704" y="1880"/>
                <a:chExt cx="136" cy="128"/>
              </a:xfrm>
            </p:grpSpPr>
            <p:sp>
              <p:nvSpPr>
                <p:cNvPr id="63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3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69" name="Group 612"/>
              <p:cNvGrpSpPr>
                <a:grpSpLocks/>
              </p:cNvGrpSpPr>
              <p:nvPr/>
            </p:nvGrpSpPr>
            <p:grpSpPr bwMode="auto">
              <a:xfrm>
                <a:off x="1231" y="3011"/>
                <a:ext cx="100" cy="95"/>
                <a:chOff x="704" y="1880"/>
                <a:chExt cx="136" cy="128"/>
              </a:xfrm>
            </p:grpSpPr>
            <p:sp>
              <p:nvSpPr>
                <p:cNvPr id="63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3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1567" name="Group 1566"/>
          <p:cNvGrpSpPr/>
          <p:nvPr/>
        </p:nvGrpSpPr>
        <p:grpSpPr>
          <a:xfrm>
            <a:off x="5105400" y="3200400"/>
            <a:ext cx="3657600" cy="3446985"/>
            <a:chOff x="4648200" y="2819400"/>
            <a:chExt cx="3657600" cy="3446985"/>
          </a:xfrm>
        </p:grpSpPr>
        <p:grpSp>
          <p:nvGrpSpPr>
            <p:cNvPr id="1263" name="Group 741"/>
            <p:cNvGrpSpPr>
              <a:grpSpLocks/>
            </p:cNvGrpSpPr>
            <p:nvPr/>
          </p:nvGrpSpPr>
          <p:grpSpPr bwMode="auto">
            <a:xfrm>
              <a:off x="5761378" y="2819400"/>
              <a:ext cx="2544422" cy="2532585"/>
              <a:chOff x="1270661" y="2040705"/>
              <a:chExt cx="3296506" cy="3296506"/>
            </a:xfrm>
          </p:grpSpPr>
          <p:grpSp>
            <p:nvGrpSpPr>
              <p:cNvPr id="1264" name="Group 590"/>
              <p:cNvGrpSpPr>
                <a:grpSpLocks/>
              </p:cNvGrpSpPr>
              <p:nvPr/>
            </p:nvGrpSpPr>
            <p:grpSpPr bwMode="auto">
              <a:xfrm rot="-2423775">
                <a:off x="2883984" y="2981652"/>
                <a:ext cx="1400822" cy="190899"/>
                <a:chOff x="1231" y="3011"/>
                <a:chExt cx="795" cy="95"/>
              </a:xfrm>
            </p:grpSpPr>
            <p:grpSp>
              <p:nvGrpSpPr>
                <p:cNvPr id="1391" name="Group 591"/>
                <p:cNvGrpSpPr>
                  <a:grpSpLocks/>
                </p:cNvGrpSpPr>
                <p:nvPr/>
              </p:nvGrpSpPr>
              <p:grpSpPr bwMode="auto">
                <a:xfrm>
                  <a:off x="1926" y="3011"/>
                  <a:ext cx="100" cy="95"/>
                  <a:chOff x="704" y="1880"/>
                  <a:chExt cx="136" cy="128"/>
                </a:xfrm>
              </p:grpSpPr>
              <p:sp>
                <p:nvSpPr>
                  <p:cNvPr id="141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1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2" name="Group 594"/>
                <p:cNvGrpSpPr>
                  <a:grpSpLocks/>
                </p:cNvGrpSpPr>
                <p:nvPr/>
              </p:nvGrpSpPr>
              <p:grpSpPr bwMode="auto">
                <a:xfrm>
                  <a:off x="1819" y="3011"/>
                  <a:ext cx="100" cy="95"/>
                  <a:chOff x="704" y="1880"/>
                  <a:chExt cx="136" cy="128"/>
                </a:xfrm>
              </p:grpSpPr>
              <p:sp>
                <p:nvSpPr>
                  <p:cNvPr id="141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1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3" name="Group 597"/>
                <p:cNvGrpSpPr>
                  <a:grpSpLocks/>
                </p:cNvGrpSpPr>
                <p:nvPr/>
              </p:nvGrpSpPr>
              <p:grpSpPr bwMode="auto">
                <a:xfrm>
                  <a:off x="1724" y="3011"/>
                  <a:ext cx="100" cy="95"/>
                  <a:chOff x="704" y="1880"/>
                  <a:chExt cx="136" cy="128"/>
                </a:xfrm>
              </p:grpSpPr>
              <p:sp>
                <p:nvSpPr>
                  <p:cNvPr id="140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1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4" name="Group 600"/>
                <p:cNvGrpSpPr>
                  <a:grpSpLocks/>
                </p:cNvGrpSpPr>
                <p:nvPr/>
              </p:nvGrpSpPr>
              <p:grpSpPr bwMode="auto">
                <a:xfrm>
                  <a:off x="1623" y="3011"/>
                  <a:ext cx="100" cy="95"/>
                  <a:chOff x="704" y="1880"/>
                  <a:chExt cx="136" cy="128"/>
                </a:xfrm>
              </p:grpSpPr>
              <p:sp>
                <p:nvSpPr>
                  <p:cNvPr id="140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5" name="Group 603"/>
                <p:cNvGrpSpPr>
                  <a:grpSpLocks/>
                </p:cNvGrpSpPr>
                <p:nvPr/>
              </p:nvGrpSpPr>
              <p:grpSpPr bwMode="auto">
                <a:xfrm>
                  <a:off x="1528" y="3011"/>
                  <a:ext cx="100" cy="95"/>
                  <a:chOff x="704" y="1880"/>
                  <a:chExt cx="136" cy="128"/>
                </a:xfrm>
              </p:grpSpPr>
              <p:sp>
                <p:nvSpPr>
                  <p:cNvPr id="140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6" name="Group 606"/>
                <p:cNvGrpSpPr>
                  <a:grpSpLocks/>
                </p:cNvGrpSpPr>
                <p:nvPr/>
              </p:nvGrpSpPr>
              <p:grpSpPr bwMode="auto">
                <a:xfrm>
                  <a:off x="1427" y="3011"/>
                  <a:ext cx="100" cy="95"/>
                  <a:chOff x="704" y="1880"/>
                  <a:chExt cx="136" cy="128"/>
                </a:xfrm>
              </p:grpSpPr>
              <p:sp>
                <p:nvSpPr>
                  <p:cNvPr id="140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7" name="Group 609"/>
                <p:cNvGrpSpPr>
                  <a:grpSpLocks/>
                </p:cNvGrpSpPr>
                <p:nvPr/>
              </p:nvGrpSpPr>
              <p:grpSpPr bwMode="auto">
                <a:xfrm>
                  <a:off x="1332" y="3011"/>
                  <a:ext cx="100" cy="95"/>
                  <a:chOff x="704" y="1880"/>
                  <a:chExt cx="136" cy="128"/>
                </a:xfrm>
              </p:grpSpPr>
              <p:sp>
                <p:nvSpPr>
                  <p:cNvPr id="140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8" name="Group 612"/>
                <p:cNvGrpSpPr>
                  <a:grpSpLocks/>
                </p:cNvGrpSpPr>
                <p:nvPr/>
              </p:nvGrpSpPr>
              <p:grpSpPr bwMode="auto">
                <a:xfrm>
                  <a:off x="1231" y="3011"/>
                  <a:ext cx="100" cy="95"/>
                  <a:chOff x="704" y="1880"/>
                  <a:chExt cx="136" cy="128"/>
                </a:xfrm>
              </p:grpSpPr>
              <p:sp>
                <p:nvSpPr>
                  <p:cNvPr id="139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65" name="Group 590"/>
              <p:cNvGrpSpPr>
                <a:grpSpLocks/>
              </p:cNvGrpSpPr>
              <p:nvPr/>
            </p:nvGrpSpPr>
            <p:grpSpPr bwMode="auto">
              <a:xfrm rot="-2423775">
                <a:off x="1594025" y="4091996"/>
                <a:ext cx="1400822" cy="190899"/>
                <a:chOff x="1231" y="3011"/>
                <a:chExt cx="795" cy="95"/>
              </a:xfrm>
            </p:grpSpPr>
            <p:grpSp>
              <p:nvGrpSpPr>
                <p:cNvPr id="1367" name="Group 591"/>
                <p:cNvGrpSpPr>
                  <a:grpSpLocks/>
                </p:cNvGrpSpPr>
                <p:nvPr/>
              </p:nvGrpSpPr>
              <p:grpSpPr bwMode="auto">
                <a:xfrm>
                  <a:off x="1926" y="3011"/>
                  <a:ext cx="100" cy="95"/>
                  <a:chOff x="704" y="1880"/>
                  <a:chExt cx="136" cy="128"/>
                </a:xfrm>
              </p:grpSpPr>
              <p:sp>
                <p:nvSpPr>
                  <p:cNvPr id="138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9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68" name="Group 594"/>
                <p:cNvGrpSpPr>
                  <a:grpSpLocks/>
                </p:cNvGrpSpPr>
                <p:nvPr/>
              </p:nvGrpSpPr>
              <p:grpSpPr bwMode="auto">
                <a:xfrm>
                  <a:off x="1819" y="3011"/>
                  <a:ext cx="100" cy="95"/>
                  <a:chOff x="704" y="1880"/>
                  <a:chExt cx="136" cy="128"/>
                </a:xfrm>
              </p:grpSpPr>
              <p:sp>
                <p:nvSpPr>
                  <p:cNvPr id="138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69" name="Group 597"/>
                <p:cNvGrpSpPr>
                  <a:grpSpLocks/>
                </p:cNvGrpSpPr>
                <p:nvPr/>
              </p:nvGrpSpPr>
              <p:grpSpPr bwMode="auto">
                <a:xfrm>
                  <a:off x="1724" y="3011"/>
                  <a:ext cx="100" cy="95"/>
                  <a:chOff x="704" y="1880"/>
                  <a:chExt cx="136" cy="128"/>
                </a:xfrm>
              </p:grpSpPr>
              <p:sp>
                <p:nvSpPr>
                  <p:cNvPr id="138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0" name="Group 600"/>
                <p:cNvGrpSpPr>
                  <a:grpSpLocks/>
                </p:cNvGrpSpPr>
                <p:nvPr/>
              </p:nvGrpSpPr>
              <p:grpSpPr bwMode="auto">
                <a:xfrm>
                  <a:off x="1623" y="3011"/>
                  <a:ext cx="100" cy="95"/>
                  <a:chOff x="704" y="1880"/>
                  <a:chExt cx="136" cy="128"/>
                </a:xfrm>
              </p:grpSpPr>
              <p:sp>
                <p:nvSpPr>
                  <p:cNvPr id="138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1" name="Group 603"/>
                <p:cNvGrpSpPr>
                  <a:grpSpLocks/>
                </p:cNvGrpSpPr>
                <p:nvPr/>
              </p:nvGrpSpPr>
              <p:grpSpPr bwMode="auto">
                <a:xfrm>
                  <a:off x="1528" y="3011"/>
                  <a:ext cx="100" cy="95"/>
                  <a:chOff x="704" y="1880"/>
                  <a:chExt cx="136" cy="128"/>
                </a:xfrm>
              </p:grpSpPr>
              <p:sp>
                <p:nvSpPr>
                  <p:cNvPr id="138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2" name="Group 606"/>
                <p:cNvGrpSpPr>
                  <a:grpSpLocks/>
                </p:cNvGrpSpPr>
                <p:nvPr/>
              </p:nvGrpSpPr>
              <p:grpSpPr bwMode="auto">
                <a:xfrm>
                  <a:off x="1427" y="3011"/>
                  <a:ext cx="100" cy="95"/>
                  <a:chOff x="704" y="1880"/>
                  <a:chExt cx="136" cy="128"/>
                </a:xfrm>
              </p:grpSpPr>
              <p:sp>
                <p:nvSpPr>
                  <p:cNvPr id="137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3" name="Group 609"/>
                <p:cNvGrpSpPr>
                  <a:grpSpLocks/>
                </p:cNvGrpSpPr>
                <p:nvPr/>
              </p:nvGrpSpPr>
              <p:grpSpPr bwMode="auto">
                <a:xfrm>
                  <a:off x="1332" y="3011"/>
                  <a:ext cx="100" cy="95"/>
                  <a:chOff x="704" y="1880"/>
                  <a:chExt cx="136" cy="128"/>
                </a:xfrm>
              </p:grpSpPr>
              <p:sp>
                <p:nvSpPr>
                  <p:cNvPr id="137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7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4" name="Group 612"/>
                <p:cNvGrpSpPr>
                  <a:grpSpLocks/>
                </p:cNvGrpSpPr>
                <p:nvPr/>
              </p:nvGrpSpPr>
              <p:grpSpPr bwMode="auto">
                <a:xfrm>
                  <a:off x="1231" y="3011"/>
                  <a:ext cx="100" cy="95"/>
                  <a:chOff x="704" y="1880"/>
                  <a:chExt cx="136" cy="128"/>
                </a:xfrm>
              </p:grpSpPr>
              <p:sp>
                <p:nvSpPr>
                  <p:cNvPr id="137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7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66" name="Group 590"/>
              <p:cNvGrpSpPr>
                <a:grpSpLocks/>
              </p:cNvGrpSpPr>
              <p:nvPr/>
            </p:nvGrpSpPr>
            <p:grpSpPr bwMode="auto">
              <a:xfrm>
                <a:off x="1270661" y="3549247"/>
                <a:ext cx="1445890" cy="190457"/>
                <a:chOff x="1231" y="3011"/>
                <a:chExt cx="795" cy="95"/>
              </a:xfrm>
            </p:grpSpPr>
            <p:grpSp>
              <p:nvGrpSpPr>
                <p:cNvPr id="1343" name="Group 591"/>
                <p:cNvGrpSpPr>
                  <a:grpSpLocks/>
                </p:cNvGrpSpPr>
                <p:nvPr/>
              </p:nvGrpSpPr>
              <p:grpSpPr bwMode="auto">
                <a:xfrm>
                  <a:off x="1926" y="3011"/>
                  <a:ext cx="100" cy="95"/>
                  <a:chOff x="704" y="1880"/>
                  <a:chExt cx="136" cy="128"/>
                </a:xfrm>
              </p:grpSpPr>
              <p:sp>
                <p:nvSpPr>
                  <p:cNvPr id="13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4" name="Group 594"/>
                <p:cNvGrpSpPr>
                  <a:grpSpLocks/>
                </p:cNvGrpSpPr>
                <p:nvPr/>
              </p:nvGrpSpPr>
              <p:grpSpPr bwMode="auto">
                <a:xfrm>
                  <a:off x="1819" y="3011"/>
                  <a:ext cx="100" cy="95"/>
                  <a:chOff x="704" y="1880"/>
                  <a:chExt cx="136" cy="128"/>
                </a:xfrm>
              </p:grpSpPr>
              <p:sp>
                <p:nvSpPr>
                  <p:cNvPr id="13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5" name="Group 597"/>
                <p:cNvGrpSpPr>
                  <a:grpSpLocks/>
                </p:cNvGrpSpPr>
                <p:nvPr/>
              </p:nvGrpSpPr>
              <p:grpSpPr bwMode="auto">
                <a:xfrm>
                  <a:off x="1724" y="3011"/>
                  <a:ext cx="100" cy="95"/>
                  <a:chOff x="704" y="1880"/>
                  <a:chExt cx="136" cy="128"/>
                </a:xfrm>
              </p:grpSpPr>
              <p:sp>
                <p:nvSpPr>
                  <p:cNvPr id="13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6" name="Group 600"/>
                <p:cNvGrpSpPr>
                  <a:grpSpLocks/>
                </p:cNvGrpSpPr>
                <p:nvPr/>
              </p:nvGrpSpPr>
              <p:grpSpPr bwMode="auto">
                <a:xfrm>
                  <a:off x="1623" y="3011"/>
                  <a:ext cx="100" cy="95"/>
                  <a:chOff x="704" y="1880"/>
                  <a:chExt cx="136" cy="128"/>
                </a:xfrm>
              </p:grpSpPr>
              <p:sp>
                <p:nvSpPr>
                  <p:cNvPr id="13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7" name="Group 603"/>
                <p:cNvGrpSpPr>
                  <a:grpSpLocks/>
                </p:cNvGrpSpPr>
                <p:nvPr/>
              </p:nvGrpSpPr>
              <p:grpSpPr bwMode="auto">
                <a:xfrm>
                  <a:off x="1528" y="3011"/>
                  <a:ext cx="100" cy="95"/>
                  <a:chOff x="704" y="1880"/>
                  <a:chExt cx="136" cy="128"/>
                </a:xfrm>
              </p:grpSpPr>
              <p:sp>
                <p:nvSpPr>
                  <p:cNvPr id="13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8" name="Group 606"/>
                <p:cNvGrpSpPr>
                  <a:grpSpLocks/>
                </p:cNvGrpSpPr>
                <p:nvPr/>
              </p:nvGrpSpPr>
              <p:grpSpPr bwMode="auto">
                <a:xfrm>
                  <a:off x="1427" y="3011"/>
                  <a:ext cx="100" cy="95"/>
                  <a:chOff x="704" y="1880"/>
                  <a:chExt cx="136" cy="128"/>
                </a:xfrm>
              </p:grpSpPr>
              <p:sp>
                <p:nvSpPr>
                  <p:cNvPr id="13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9" name="Group 609"/>
                <p:cNvGrpSpPr>
                  <a:grpSpLocks/>
                </p:cNvGrpSpPr>
                <p:nvPr/>
              </p:nvGrpSpPr>
              <p:grpSpPr bwMode="auto">
                <a:xfrm>
                  <a:off x="1332" y="3011"/>
                  <a:ext cx="100" cy="95"/>
                  <a:chOff x="704" y="1880"/>
                  <a:chExt cx="136" cy="128"/>
                </a:xfrm>
              </p:grpSpPr>
              <p:sp>
                <p:nvSpPr>
                  <p:cNvPr id="13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50" name="Group 612"/>
                <p:cNvGrpSpPr>
                  <a:grpSpLocks/>
                </p:cNvGrpSpPr>
                <p:nvPr/>
              </p:nvGrpSpPr>
              <p:grpSpPr bwMode="auto">
                <a:xfrm>
                  <a:off x="1231" y="3011"/>
                  <a:ext cx="100" cy="95"/>
                  <a:chOff x="704" y="1880"/>
                  <a:chExt cx="136" cy="128"/>
                </a:xfrm>
              </p:grpSpPr>
              <p:sp>
                <p:nvSpPr>
                  <p:cNvPr id="13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267"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268" name="Group 590"/>
              <p:cNvGrpSpPr>
                <a:grpSpLocks/>
              </p:cNvGrpSpPr>
              <p:nvPr/>
            </p:nvGrpSpPr>
            <p:grpSpPr bwMode="auto">
              <a:xfrm>
                <a:off x="3121277" y="3571015"/>
                <a:ext cx="1445890" cy="190457"/>
                <a:chOff x="1231" y="3011"/>
                <a:chExt cx="795" cy="95"/>
              </a:xfrm>
            </p:grpSpPr>
            <p:grpSp>
              <p:nvGrpSpPr>
                <p:cNvPr id="1319" name="Group 591"/>
                <p:cNvGrpSpPr>
                  <a:grpSpLocks/>
                </p:cNvGrpSpPr>
                <p:nvPr/>
              </p:nvGrpSpPr>
              <p:grpSpPr bwMode="auto">
                <a:xfrm>
                  <a:off x="1926" y="3011"/>
                  <a:ext cx="100" cy="95"/>
                  <a:chOff x="704" y="1880"/>
                  <a:chExt cx="136" cy="128"/>
                </a:xfrm>
              </p:grpSpPr>
              <p:sp>
                <p:nvSpPr>
                  <p:cNvPr id="134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4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0" name="Group 594"/>
                <p:cNvGrpSpPr>
                  <a:grpSpLocks/>
                </p:cNvGrpSpPr>
                <p:nvPr/>
              </p:nvGrpSpPr>
              <p:grpSpPr bwMode="auto">
                <a:xfrm>
                  <a:off x="1819" y="3011"/>
                  <a:ext cx="100" cy="95"/>
                  <a:chOff x="704" y="1880"/>
                  <a:chExt cx="136" cy="128"/>
                </a:xfrm>
              </p:grpSpPr>
              <p:sp>
                <p:nvSpPr>
                  <p:cNvPr id="133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4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1" name="Group 597"/>
                <p:cNvGrpSpPr>
                  <a:grpSpLocks/>
                </p:cNvGrpSpPr>
                <p:nvPr/>
              </p:nvGrpSpPr>
              <p:grpSpPr bwMode="auto">
                <a:xfrm>
                  <a:off x="1724" y="3011"/>
                  <a:ext cx="100" cy="95"/>
                  <a:chOff x="704" y="1880"/>
                  <a:chExt cx="136" cy="128"/>
                </a:xfrm>
              </p:grpSpPr>
              <p:sp>
                <p:nvSpPr>
                  <p:cNvPr id="133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2" name="Group 600"/>
                <p:cNvGrpSpPr>
                  <a:grpSpLocks/>
                </p:cNvGrpSpPr>
                <p:nvPr/>
              </p:nvGrpSpPr>
              <p:grpSpPr bwMode="auto">
                <a:xfrm>
                  <a:off x="1623" y="3011"/>
                  <a:ext cx="100" cy="95"/>
                  <a:chOff x="704" y="1880"/>
                  <a:chExt cx="136" cy="128"/>
                </a:xfrm>
              </p:grpSpPr>
              <p:sp>
                <p:nvSpPr>
                  <p:cNvPr id="133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3" name="Group 603"/>
                <p:cNvGrpSpPr>
                  <a:grpSpLocks/>
                </p:cNvGrpSpPr>
                <p:nvPr/>
              </p:nvGrpSpPr>
              <p:grpSpPr bwMode="auto">
                <a:xfrm>
                  <a:off x="1528" y="3011"/>
                  <a:ext cx="100" cy="95"/>
                  <a:chOff x="704" y="1880"/>
                  <a:chExt cx="136" cy="128"/>
                </a:xfrm>
              </p:grpSpPr>
              <p:sp>
                <p:nvSpPr>
                  <p:cNvPr id="133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4" name="Group 606"/>
                <p:cNvGrpSpPr>
                  <a:grpSpLocks/>
                </p:cNvGrpSpPr>
                <p:nvPr/>
              </p:nvGrpSpPr>
              <p:grpSpPr bwMode="auto">
                <a:xfrm>
                  <a:off x="1427" y="3011"/>
                  <a:ext cx="100" cy="95"/>
                  <a:chOff x="704" y="1880"/>
                  <a:chExt cx="136" cy="128"/>
                </a:xfrm>
              </p:grpSpPr>
              <p:sp>
                <p:nvSpPr>
                  <p:cNvPr id="133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5" name="Group 609"/>
                <p:cNvGrpSpPr>
                  <a:grpSpLocks/>
                </p:cNvGrpSpPr>
                <p:nvPr/>
              </p:nvGrpSpPr>
              <p:grpSpPr bwMode="auto">
                <a:xfrm>
                  <a:off x="1332" y="3011"/>
                  <a:ext cx="100" cy="95"/>
                  <a:chOff x="704" y="1880"/>
                  <a:chExt cx="136" cy="128"/>
                </a:xfrm>
              </p:grpSpPr>
              <p:sp>
                <p:nvSpPr>
                  <p:cNvPr id="132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6" name="Group 612"/>
                <p:cNvGrpSpPr>
                  <a:grpSpLocks/>
                </p:cNvGrpSpPr>
                <p:nvPr/>
              </p:nvGrpSpPr>
              <p:grpSpPr bwMode="auto">
                <a:xfrm>
                  <a:off x="1231" y="3011"/>
                  <a:ext cx="100" cy="95"/>
                  <a:chOff x="704" y="1880"/>
                  <a:chExt cx="136" cy="128"/>
                </a:xfrm>
              </p:grpSpPr>
              <p:sp>
                <p:nvSpPr>
                  <p:cNvPr id="132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2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69" name="Group 590"/>
              <p:cNvGrpSpPr>
                <a:grpSpLocks/>
              </p:cNvGrpSpPr>
              <p:nvPr/>
            </p:nvGrpSpPr>
            <p:grpSpPr bwMode="auto">
              <a:xfrm rot="-5400000">
                <a:off x="2202368" y="2668423"/>
                <a:ext cx="1445890" cy="190457"/>
                <a:chOff x="1231" y="3011"/>
                <a:chExt cx="795" cy="95"/>
              </a:xfrm>
            </p:grpSpPr>
            <p:grpSp>
              <p:nvGrpSpPr>
                <p:cNvPr id="1295" name="Group 591"/>
                <p:cNvGrpSpPr>
                  <a:grpSpLocks/>
                </p:cNvGrpSpPr>
                <p:nvPr/>
              </p:nvGrpSpPr>
              <p:grpSpPr bwMode="auto">
                <a:xfrm>
                  <a:off x="1926" y="3011"/>
                  <a:ext cx="100" cy="95"/>
                  <a:chOff x="704" y="1880"/>
                  <a:chExt cx="136" cy="128"/>
                </a:xfrm>
              </p:grpSpPr>
              <p:sp>
                <p:nvSpPr>
                  <p:cNvPr id="131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6" name="Group 594"/>
                <p:cNvGrpSpPr>
                  <a:grpSpLocks/>
                </p:cNvGrpSpPr>
                <p:nvPr/>
              </p:nvGrpSpPr>
              <p:grpSpPr bwMode="auto">
                <a:xfrm>
                  <a:off x="1819" y="3011"/>
                  <a:ext cx="100" cy="95"/>
                  <a:chOff x="704" y="1880"/>
                  <a:chExt cx="136" cy="128"/>
                </a:xfrm>
              </p:grpSpPr>
              <p:sp>
                <p:nvSpPr>
                  <p:cNvPr id="131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7" name="Group 597"/>
                <p:cNvGrpSpPr>
                  <a:grpSpLocks/>
                </p:cNvGrpSpPr>
                <p:nvPr/>
              </p:nvGrpSpPr>
              <p:grpSpPr bwMode="auto">
                <a:xfrm>
                  <a:off x="1724" y="3011"/>
                  <a:ext cx="100" cy="95"/>
                  <a:chOff x="704" y="1880"/>
                  <a:chExt cx="136" cy="128"/>
                </a:xfrm>
              </p:grpSpPr>
              <p:sp>
                <p:nvSpPr>
                  <p:cNvPr id="131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8" name="Group 600"/>
                <p:cNvGrpSpPr>
                  <a:grpSpLocks/>
                </p:cNvGrpSpPr>
                <p:nvPr/>
              </p:nvGrpSpPr>
              <p:grpSpPr bwMode="auto">
                <a:xfrm>
                  <a:off x="1623" y="3011"/>
                  <a:ext cx="100" cy="95"/>
                  <a:chOff x="704" y="1880"/>
                  <a:chExt cx="136" cy="128"/>
                </a:xfrm>
              </p:grpSpPr>
              <p:sp>
                <p:nvSpPr>
                  <p:cNvPr id="131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9" name="Group 603"/>
                <p:cNvGrpSpPr>
                  <a:grpSpLocks/>
                </p:cNvGrpSpPr>
                <p:nvPr/>
              </p:nvGrpSpPr>
              <p:grpSpPr bwMode="auto">
                <a:xfrm>
                  <a:off x="1528" y="3011"/>
                  <a:ext cx="100" cy="95"/>
                  <a:chOff x="704" y="1880"/>
                  <a:chExt cx="136" cy="128"/>
                </a:xfrm>
              </p:grpSpPr>
              <p:sp>
                <p:nvSpPr>
                  <p:cNvPr id="130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00" name="Group 606"/>
                <p:cNvGrpSpPr>
                  <a:grpSpLocks/>
                </p:cNvGrpSpPr>
                <p:nvPr/>
              </p:nvGrpSpPr>
              <p:grpSpPr bwMode="auto">
                <a:xfrm>
                  <a:off x="1427" y="3011"/>
                  <a:ext cx="100" cy="95"/>
                  <a:chOff x="704" y="1880"/>
                  <a:chExt cx="136" cy="128"/>
                </a:xfrm>
              </p:grpSpPr>
              <p:sp>
                <p:nvSpPr>
                  <p:cNvPr id="130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0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01" name="Group 609"/>
                <p:cNvGrpSpPr>
                  <a:grpSpLocks/>
                </p:cNvGrpSpPr>
                <p:nvPr/>
              </p:nvGrpSpPr>
              <p:grpSpPr bwMode="auto">
                <a:xfrm>
                  <a:off x="1332" y="3011"/>
                  <a:ext cx="100" cy="95"/>
                  <a:chOff x="704" y="1880"/>
                  <a:chExt cx="136" cy="128"/>
                </a:xfrm>
              </p:grpSpPr>
              <p:sp>
                <p:nvSpPr>
                  <p:cNvPr id="130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0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02" name="Group 612"/>
                <p:cNvGrpSpPr>
                  <a:grpSpLocks/>
                </p:cNvGrpSpPr>
                <p:nvPr/>
              </p:nvGrpSpPr>
              <p:grpSpPr bwMode="auto">
                <a:xfrm>
                  <a:off x="1231" y="3011"/>
                  <a:ext cx="100" cy="95"/>
                  <a:chOff x="704" y="1880"/>
                  <a:chExt cx="136" cy="128"/>
                </a:xfrm>
              </p:grpSpPr>
              <p:sp>
                <p:nvSpPr>
                  <p:cNvPr id="130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0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70" name="Group 590"/>
              <p:cNvGrpSpPr>
                <a:grpSpLocks/>
              </p:cNvGrpSpPr>
              <p:nvPr/>
            </p:nvGrpSpPr>
            <p:grpSpPr bwMode="auto">
              <a:xfrm rot="-5400000">
                <a:off x="2175149" y="4519039"/>
                <a:ext cx="1445890" cy="190457"/>
                <a:chOff x="1231" y="3011"/>
                <a:chExt cx="795" cy="95"/>
              </a:xfrm>
            </p:grpSpPr>
            <p:grpSp>
              <p:nvGrpSpPr>
                <p:cNvPr id="1271" name="Group 591"/>
                <p:cNvGrpSpPr>
                  <a:grpSpLocks/>
                </p:cNvGrpSpPr>
                <p:nvPr/>
              </p:nvGrpSpPr>
              <p:grpSpPr bwMode="auto">
                <a:xfrm>
                  <a:off x="1926" y="3011"/>
                  <a:ext cx="100" cy="95"/>
                  <a:chOff x="704" y="1880"/>
                  <a:chExt cx="136" cy="128"/>
                </a:xfrm>
              </p:grpSpPr>
              <p:sp>
                <p:nvSpPr>
                  <p:cNvPr id="129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9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2" name="Group 594"/>
                <p:cNvGrpSpPr>
                  <a:grpSpLocks/>
                </p:cNvGrpSpPr>
                <p:nvPr/>
              </p:nvGrpSpPr>
              <p:grpSpPr bwMode="auto">
                <a:xfrm>
                  <a:off x="1819" y="3011"/>
                  <a:ext cx="100" cy="95"/>
                  <a:chOff x="704" y="1880"/>
                  <a:chExt cx="136" cy="128"/>
                </a:xfrm>
              </p:grpSpPr>
              <p:sp>
                <p:nvSpPr>
                  <p:cNvPr id="129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9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3" name="Group 597"/>
                <p:cNvGrpSpPr>
                  <a:grpSpLocks/>
                </p:cNvGrpSpPr>
                <p:nvPr/>
              </p:nvGrpSpPr>
              <p:grpSpPr bwMode="auto">
                <a:xfrm>
                  <a:off x="1724" y="3011"/>
                  <a:ext cx="100" cy="95"/>
                  <a:chOff x="704" y="1880"/>
                  <a:chExt cx="136" cy="128"/>
                </a:xfrm>
              </p:grpSpPr>
              <p:sp>
                <p:nvSpPr>
                  <p:cNvPr id="128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9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4" name="Group 600"/>
                <p:cNvGrpSpPr>
                  <a:grpSpLocks/>
                </p:cNvGrpSpPr>
                <p:nvPr/>
              </p:nvGrpSpPr>
              <p:grpSpPr bwMode="auto">
                <a:xfrm>
                  <a:off x="1623" y="3011"/>
                  <a:ext cx="100" cy="95"/>
                  <a:chOff x="704" y="1880"/>
                  <a:chExt cx="136" cy="128"/>
                </a:xfrm>
              </p:grpSpPr>
              <p:sp>
                <p:nvSpPr>
                  <p:cNvPr id="128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5" name="Group 603"/>
                <p:cNvGrpSpPr>
                  <a:grpSpLocks/>
                </p:cNvGrpSpPr>
                <p:nvPr/>
              </p:nvGrpSpPr>
              <p:grpSpPr bwMode="auto">
                <a:xfrm>
                  <a:off x="1528" y="3011"/>
                  <a:ext cx="100" cy="95"/>
                  <a:chOff x="704" y="1880"/>
                  <a:chExt cx="136" cy="128"/>
                </a:xfrm>
              </p:grpSpPr>
              <p:sp>
                <p:nvSpPr>
                  <p:cNvPr id="128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6" name="Group 606"/>
                <p:cNvGrpSpPr>
                  <a:grpSpLocks/>
                </p:cNvGrpSpPr>
                <p:nvPr/>
              </p:nvGrpSpPr>
              <p:grpSpPr bwMode="auto">
                <a:xfrm>
                  <a:off x="1427" y="3011"/>
                  <a:ext cx="100" cy="95"/>
                  <a:chOff x="704" y="1880"/>
                  <a:chExt cx="136" cy="128"/>
                </a:xfrm>
              </p:grpSpPr>
              <p:sp>
                <p:nvSpPr>
                  <p:cNvPr id="128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7" name="Group 609"/>
                <p:cNvGrpSpPr>
                  <a:grpSpLocks/>
                </p:cNvGrpSpPr>
                <p:nvPr/>
              </p:nvGrpSpPr>
              <p:grpSpPr bwMode="auto">
                <a:xfrm>
                  <a:off x="1332" y="3011"/>
                  <a:ext cx="100" cy="95"/>
                  <a:chOff x="704" y="1880"/>
                  <a:chExt cx="136" cy="128"/>
                </a:xfrm>
              </p:grpSpPr>
              <p:sp>
                <p:nvSpPr>
                  <p:cNvPr id="128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8" name="Group 612"/>
                <p:cNvGrpSpPr>
                  <a:grpSpLocks/>
                </p:cNvGrpSpPr>
                <p:nvPr/>
              </p:nvGrpSpPr>
              <p:grpSpPr bwMode="auto">
                <a:xfrm>
                  <a:off x="1231" y="3011"/>
                  <a:ext cx="100" cy="95"/>
                  <a:chOff x="704" y="1880"/>
                  <a:chExt cx="136" cy="128"/>
                </a:xfrm>
              </p:grpSpPr>
              <p:sp>
                <p:nvSpPr>
                  <p:cNvPr id="127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1415" name="Group 741"/>
            <p:cNvGrpSpPr>
              <a:grpSpLocks/>
            </p:cNvGrpSpPr>
            <p:nvPr/>
          </p:nvGrpSpPr>
          <p:grpSpPr bwMode="auto">
            <a:xfrm>
              <a:off x="4648200" y="3733800"/>
              <a:ext cx="2544422" cy="2532585"/>
              <a:chOff x="1270661" y="2040705"/>
              <a:chExt cx="3296506" cy="3296506"/>
            </a:xfrm>
          </p:grpSpPr>
          <p:grpSp>
            <p:nvGrpSpPr>
              <p:cNvPr id="1416" name="Group 590"/>
              <p:cNvGrpSpPr>
                <a:grpSpLocks/>
              </p:cNvGrpSpPr>
              <p:nvPr/>
            </p:nvGrpSpPr>
            <p:grpSpPr bwMode="auto">
              <a:xfrm rot="-2423775">
                <a:off x="2883984" y="2981652"/>
                <a:ext cx="1400822" cy="190899"/>
                <a:chOff x="1231" y="3011"/>
                <a:chExt cx="795" cy="95"/>
              </a:xfrm>
            </p:grpSpPr>
            <p:grpSp>
              <p:nvGrpSpPr>
                <p:cNvPr id="1543" name="Group 591"/>
                <p:cNvGrpSpPr>
                  <a:grpSpLocks/>
                </p:cNvGrpSpPr>
                <p:nvPr/>
              </p:nvGrpSpPr>
              <p:grpSpPr bwMode="auto">
                <a:xfrm>
                  <a:off x="1926" y="3011"/>
                  <a:ext cx="100" cy="95"/>
                  <a:chOff x="704" y="1880"/>
                  <a:chExt cx="136" cy="128"/>
                </a:xfrm>
              </p:grpSpPr>
              <p:sp>
                <p:nvSpPr>
                  <p:cNvPr id="15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4" name="Group 594"/>
                <p:cNvGrpSpPr>
                  <a:grpSpLocks/>
                </p:cNvGrpSpPr>
                <p:nvPr/>
              </p:nvGrpSpPr>
              <p:grpSpPr bwMode="auto">
                <a:xfrm>
                  <a:off x="1819" y="3011"/>
                  <a:ext cx="100" cy="95"/>
                  <a:chOff x="704" y="1880"/>
                  <a:chExt cx="136" cy="128"/>
                </a:xfrm>
              </p:grpSpPr>
              <p:sp>
                <p:nvSpPr>
                  <p:cNvPr id="15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5" name="Group 597"/>
                <p:cNvGrpSpPr>
                  <a:grpSpLocks/>
                </p:cNvGrpSpPr>
                <p:nvPr/>
              </p:nvGrpSpPr>
              <p:grpSpPr bwMode="auto">
                <a:xfrm>
                  <a:off x="1724" y="3011"/>
                  <a:ext cx="100" cy="95"/>
                  <a:chOff x="704" y="1880"/>
                  <a:chExt cx="136" cy="128"/>
                </a:xfrm>
              </p:grpSpPr>
              <p:sp>
                <p:nvSpPr>
                  <p:cNvPr id="15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6" name="Group 600"/>
                <p:cNvGrpSpPr>
                  <a:grpSpLocks/>
                </p:cNvGrpSpPr>
                <p:nvPr/>
              </p:nvGrpSpPr>
              <p:grpSpPr bwMode="auto">
                <a:xfrm>
                  <a:off x="1623" y="3011"/>
                  <a:ext cx="100" cy="95"/>
                  <a:chOff x="704" y="1880"/>
                  <a:chExt cx="136" cy="128"/>
                </a:xfrm>
              </p:grpSpPr>
              <p:sp>
                <p:nvSpPr>
                  <p:cNvPr id="15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7" name="Group 603"/>
                <p:cNvGrpSpPr>
                  <a:grpSpLocks/>
                </p:cNvGrpSpPr>
                <p:nvPr/>
              </p:nvGrpSpPr>
              <p:grpSpPr bwMode="auto">
                <a:xfrm>
                  <a:off x="1528" y="3011"/>
                  <a:ext cx="100" cy="95"/>
                  <a:chOff x="704" y="1880"/>
                  <a:chExt cx="136" cy="128"/>
                </a:xfrm>
              </p:grpSpPr>
              <p:sp>
                <p:nvSpPr>
                  <p:cNvPr id="15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8" name="Group 606"/>
                <p:cNvGrpSpPr>
                  <a:grpSpLocks/>
                </p:cNvGrpSpPr>
                <p:nvPr/>
              </p:nvGrpSpPr>
              <p:grpSpPr bwMode="auto">
                <a:xfrm>
                  <a:off x="1427" y="3011"/>
                  <a:ext cx="100" cy="95"/>
                  <a:chOff x="704" y="1880"/>
                  <a:chExt cx="136" cy="128"/>
                </a:xfrm>
              </p:grpSpPr>
              <p:sp>
                <p:nvSpPr>
                  <p:cNvPr id="15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9" name="Group 609"/>
                <p:cNvGrpSpPr>
                  <a:grpSpLocks/>
                </p:cNvGrpSpPr>
                <p:nvPr/>
              </p:nvGrpSpPr>
              <p:grpSpPr bwMode="auto">
                <a:xfrm>
                  <a:off x="1332" y="3011"/>
                  <a:ext cx="100" cy="95"/>
                  <a:chOff x="704" y="1880"/>
                  <a:chExt cx="136" cy="128"/>
                </a:xfrm>
              </p:grpSpPr>
              <p:sp>
                <p:nvSpPr>
                  <p:cNvPr id="15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50" name="Group 612"/>
                <p:cNvGrpSpPr>
                  <a:grpSpLocks/>
                </p:cNvGrpSpPr>
                <p:nvPr/>
              </p:nvGrpSpPr>
              <p:grpSpPr bwMode="auto">
                <a:xfrm>
                  <a:off x="1231" y="3011"/>
                  <a:ext cx="100" cy="95"/>
                  <a:chOff x="704" y="1880"/>
                  <a:chExt cx="136" cy="128"/>
                </a:xfrm>
              </p:grpSpPr>
              <p:sp>
                <p:nvSpPr>
                  <p:cNvPr id="15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17" name="Group 590"/>
              <p:cNvGrpSpPr>
                <a:grpSpLocks/>
              </p:cNvGrpSpPr>
              <p:nvPr/>
            </p:nvGrpSpPr>
            <p:grpSpPr bwMode="auto">
              <a:xfrm rot="-2423775">
                <a:off x="1594025" y="4091996"/>
                <a:ext cx="1400822" cy="190899"/>
                <a:chOff x="1231" y="3011"/>
                <a:chExt cx="795" cy="95"/>
              </a:xfrm>
            </p:grpSpPr>
            <p:grpSp>
              <p:nvGrpSpPr>
                <p:cNvPr id="1519" name="Group 591"/>
                <p:cNvGrpSpPr>
                  <a:grpSpLocks/>
                </p:cNvGrpSpPr>
                <p:nvPr/>
              </p:nvGrpSpPr>
              <p:grpSpPr bwMode="auto">
                <a:xfrm>
                  <a:off x="1926" y="3011"/>
                  <a:ext cx="100" cy="95"/>
                  <a:chOff x="704" y="1880"/>
                  <a:chExt cx="136" cy="128"/>
                </a:xfrm>
              </p:grpSpPr>
              <p:sp>
                <p:nvSpPr>
                  <p:cNvPr id="154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4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0" name="Group 594"/>
                <p:cNvGrpSpPr>
                  <a:grpSpLocks/>
                </p:cNvGrpSpPr>
                <p:nvPr/>
              </p:nvGrpSpPr>
              <p:grpSpPr bwMode="auto">
                <a:xfrm>
                  <a:off x="1819" y="3011"/>
                  <a:ext cx="100" cy="95"/>
                  <a:chOff x="704" y="1880"/>
                  <a:chExt cx="136" cy="128"/>
                </a:xfrm>
              </p:grpSpPr>
              <p:sp>
                <p:nvSpPr>
                  <p:cNvPr id="153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4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1" name="Group 597"/>
                <p:cNvGrpSpPr>
                  <a:grpSpLocks/>
                </p:cNvGrpSpPr>
                <p:nvPr/>
              </p:nvGrpSpPr>
              <p:grpSpPr bwMode="auto">
                <a:xfrm>
                  <a:off x="1724" y="3011"/>
                  <a:ext cx="100" cy="95"/>
                  <a:chOff x="704" y="1880"/>
                  <a:chExt cx="136" cy="128"/>
                </a:xfrm>
              </p:grpSpPr>
              <p:sp>
                <p:nvSpPr>
                  <p:cNvPr id="153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2" name="Group 600"/>
                <p:cNvGrpSpPr>
                  <a:grpSpLocks/>
                </p:cNvGrpSpPr>
                <p:nvPr/>
              </p:nvGrpSpPr>
              <p:grpSpPr bwMode="auto">
                <a:xfrm>
                  <a:off x="1623" y="3011"/>
                  <a:ext cx="100" cy="95"/>
                  <a:chOff x="704" y="1880"/>
                  <a:chExt cx="136" cy="128"/>
                </a:xfrm>
              </p:grpSpPr>
              <p:sp>
                <p:nvSpPr>
                  <p:cNvPr id="153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3" name="Group 603"/>
                <p:cNvGrpSpPr>
                  <a:grpSpLocks/>
                </p:cNvGrpSpPr>
                <p:nvPr/>
              </p:nvGrpSpPr>
              <p:grpSpPr bwMode="auto">
                <a:xfrm>
                  <a:off x="1528" y="3011"/>
                  <a:ext cx="100" cy="95"/>
                  <a:chOff x="704" y="1880"/>
                  <a:chExt cx="136" cy="128"/>
                </a:xfrm>
              </p:grpSpPr>
              <p:sp>
                <p:nvSpPr>
                  <p:cNvPr id="153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4" name="Group 606"/>
                <p:cNvGrpSpPr>
                  <a:grpSpLocks/>
                </p:cNvGrpSpPr>
                <p:nvPr/>
              </p:nvGrpSpPr>
              <p:grpSpPr bwMode="auto">
                <a:xfrm>
                  <a:off x="1427" y="3011"/>
                  <a:ext cx="100" cy="95"/>
                  <a:chOff x="704" y="1880"/>
                  <a:chExt cx="136" cy="128"/>
                </a:xfrm>
              </p:grpSpPr>
              <p:sp>
                <p:nvSpPr>
                  <p:cNvPr id="153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5" name="Group 609"/>
                <p:cNvGrpSpPr>
                  <a:grpSpLocks/>
                </p:cNvGrpSpPr>
                <p:nvPr/>
              </p:nvGrpSpPr>
              <p:grpSpPr bwMode="auto">
                <a:xfrm>
                  <a:off x="1332" y="3011"/>
                  <a:ext cx="100" cy="95"/>
                  <a:chOff x="704" y="1880"/>
                  <a:chExt cx="136" cy="128"/>
                </a:xfrm>
              </p:grpSpPr>
              <p:sp>
                <p:nvSpPr>
                  <p:cNvPr id="152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6" name="Group 612"/>
                <p:cNvGrpSpPr>
                  <a:grpSpLocks/>
                </p:cNvGrpSpPr>
                <p:nvPr/>
              </p:nvGrpSpPr>
              <p:grpSpPr bwMode="auto">
                <a:xfrm>
                  <a:off x="1231" y="3011"/>
                  <a:ext cx="100" cy="95"/>
                  <a:chOff x="704" y="1880"/>
                  <a:chExt cx="136" cy="128"/>
                </a:xfrm>
              </p:grpSpPr>
              <p:sp>
                <p:nvSpPr>
                  <p:cNvPr id="152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2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18" name="Group 590"/>
              <p:cNvGrpSpPr>
                <a:grpSpLocks/>
              </p:cNvGrpSpPr>
              <p:nvPr/>
            </p:nvGrpSpPr>
            <p:grpSpPr bwMode="auto">
              <a:xfrm>
                <a:off x="1270661" y="3549247"/>
                <a:ext cx="1445890" cy="190457"/>
                <a:chOff x="1231" y="3011"/>
                <a:chExt cx="795" cy="95"/>
              </a:xfrm>
            </p:grpSpPr>
            <p:grpSp>
              <p:nvGrpSpPr>
                <p:cNvPr id="1495" name="Group 591"/>
                <p:cNvGrpSpPr>
                  <a:grpSpLocks/>
                </p:cNvGrpSpPr>
                <p:nvPr/>
              </p:nvGrpSpPr>
              <p:grpSpPr bwMode="auto">
                <a:xfrm>
                  <a:off x="1926" y="3011"/>
                  <a:ext cx="100" cy="95"/>
                  <a:chOff x="704" y="1880"/>
                  <a:chExt cx="136" cy="128"/>
                </a:xfrm>
              </p:grpSpPr>
              <p:sp>
                <p:nvSpPr>
                  <p:cNvPr id="151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6" name="Group 594"/>
                <p:cNvGrpSpPr>
                  <a:grpSpLocks/>
                </p:cNvGrpSpPr>
                <p:nvPr/>
              </p:nvGrpSpPr>
              <p:grpSpPr bwMode="auto">
                <a:xfrm>
                  <a:off x="1819" y="3011"/>
                  <a:ext cx="100" cy="95"/>
                  <a:chOff x="704" y="1880"/>
                  <a:chExt cx="136" cy="128"/>
                </a:xfrm>
              </p:grpSpPr>
              <p:sp>
                <p:nvSpPr>
                  <p:cNvPr id="151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7" name="Group 597"/>
                <p:cNvGrpSpPr>
                  <a:grpSpLocks/>
                </p:cNvGrpSpPr>
                <p:nvPr/>
              </p:nvGrpSpPr>
              <p:grpSpPr bwMode="auto">
                <a:xfrm>
                  <a:off x="1724" y="3011"/>
                  <a:ext cx="100" cy="95"/>
                  <a:chOff x="704" y="1880"/>
                  <a:chExt cx="136" cy="128"/>
                </a:xfrm>
              </p:grpSpPr>
              <p:sp>
                <p:nvSpPr>
                  <p:cNvPr id="151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8" name="Group 600"/>
                <p:cNvGrpSpPr>
                  <a:grpSpLocks/>
                </p:cNvGrpSpPr>
                <p:nvPr/>
              </p:nvGrpSpPr>
              <p:grpSpPr bwMode="auto">
                <a:xfrm>
                  <a:off x="1623" y="3011"/>
                  <a:ext cx="100" cy="95"/>
                  <a:chOff x="704" y="1880"/>
                  <a:chExt cx="136" cy="128"/>
                </a:xfrm>
              </p:grpSpPr>
              <p:sp>
                <p:nvSpPr>
                  <p:cNvPr id="151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9" name="Group 603"/>
                <p:cNvGrpSpPr>
                  <a:grpSpLocks/>
                </p:cNvGrpSpPr>
                <p:nvPr/>
              </p:nvGrpSpPr>
              <p:grpSpPr bwMode="auto">
                <a:xfrm>
                  <a:off x="1528" y="3011"/>
                  <a:ext cx="100" cy="95"/>
                  <a:chOff x="704" y="1880"/>
                  <a:chExt cx="136" cy="128"/>
                </a:xfrm>
              </p:grpSpPr>
              <p:sp>
                <p:nvSpPr>
                  <p:cNvPr id="150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0" name="Group 606"/>
                <p:cNvGrpSpPr>
                  <a:grpSpLocks/>
                </p:cNvGrpSpPr>
                <p:nvPr/>
              </p:nvGrpSpPr>
              <p:grpSpPr bwMode="auto">
                <a:xfrm>
                  <a:off x="1427" y="3011"/>
                  <a:ext cx="100" cy="95"/>
                  <a:chOff x="704" y="1880"/>
                  <a:chExt cx="136" cy="128"/>
                </a:xfrm>
              </p:grpSpPr>
              <p:sp>
                <p:nvSpPr>
                  <p:cNvPr id="150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0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1" name="Group 609"/>
                <p:cNvGrpSpPr>
                  <a:grpSpLocks/>
                </p:cNvGrpSpPr>
                <p:nvPr/>
              </p:nvGrpSpPr>
              <p:grpSpPr bwMode="auto">
                <a:xfrm>
                  <a:off x="1332" y="3011"/>
                  <a:ext cx="100" cy="95"/>
                  <a:chOff x="704" y="1880"/>
                  <a:chExt cx="136" cy="128"/>
                </a:xfrm>
              </p:grpSpPr>
              <p:sp>
                <p:nvSpPr>
                  <p:cNvPr id="150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0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2" name="Group 612"/>
                <p:cNvGrpSpPr>
                  <a:grpSpLocks/>
                </p:cNvGrpSpPr>
                <p:nvPr/>
              </p:nvGrpSpPr>
              <p:grpSpPr bwMode="auto">
                <a:xfrm>
                  <a:off x="1231" y="3011"/>
                  <a:ext cx="100" cy="95"/>
                  <a:chOff x="704" y="1880"/>
                  <a:chExt cx="136" cy="128"/>
                </a:xfrm>
              </p:grpSpPr>
              <p:sp>
                <p:nvSpPr>
                  <p:cNvPr id="150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0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419"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420" name="Group 590"/>
              <p:cNvGrpSpPr>
                <a:grpSpLocks/>
              </p:cNvGrpSpPr>
              <p:nvPr/>
            </p:nvGrpSpPr>
            <p:grpSpPr bwMode="auto">
              <a:xfrm>
                <a:off x="3121277" y="3571015"/>
                <a:ext cx="1445890" cy="190457"/>
                <a:chOff x="1231" y="3011"/>
                <a:chExt cx="795" cy="95"/>
              </a:xfrm>
            </p:grpSpPr>
            <p:grpSp>
              <p:nvGrpSpPr>
                <p:cNvPr id="1471" name="Group 591"/>
                <p:cNvGrpSpPr>
                  <a:grpSpLocks/>
                </p:cNvGrpSpPr>
                <p:nvPr/>
              </p:nvGrpSpPr>
              <p:grpSpPr bwMode="auto">
                <a:xfrm>
                  <a:off x="1926" y="3011"/>
                  <a:ext cx="100" cy="95"/>
                  <a:chOff x="704" y="1880"/>
                  <a:chExt cx="136" cy="128"/>
                </a:xfrm>
              </p:grpSpPr>
              <p:sp>
                <p:nvSpPr>
                  <p:cNvPr id="149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9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2" name="Group 594"/>
                <p:cNvGrpSpPr>
                  <a:grpSpLocks/>
                </p:cNvGrpSpPr>
                <p:nvPr/>
              </p:nvGrpSpPr>
              <p:grpSpPr bwMode="auto">
                <a:xfrm>
                  <a:off x="1819" y="3011"/>
                  <a:ext cx="100" cy="95"/>
                  <a:chOff x="704" y="1880"/>
                  <a:chExt cx="136" cy="128"/>
                </a:xfrm>
              </p:grpSpPr>
              <p:sp>
                <p:nvSpPr>
                  <p:cNvPr id="149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9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3" name="Group 597"/>
                <p:cNvGrpSpPr>
                  <a:grpSpLocks/>
                </p:cNvGrpSpPr>
                <p:nvPr/>
              </p:nvGrpSpPr>
              <p:grpSpPr bwMode="auto">
                <a:xfrm>
                  <a:off x="1724" y="3011"/>
                  <a:ext cx="100" cy="95"/>
                  <a:chOff x="704" y="1880"/>
                  <a:chExt cx="136" cy="128"/>
                </a:xfrm>
              </p:grpSpPr>
              <p:sp>
                <p:nvSpPr>
                  <p:cNvPr id="148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9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4" name="Group 600"/>
                <p:cNvGrpSpPr>
                  <a:grpSpLocks/>
                </p:cNvGrpSpPr>
                <p:nvPr/>
              </p:nvGrpSpPr>
              <p:grpSpPr bwMode="auto">
                <a:xfrm>
                  <a:off x="1623" y="3011"/>
                  <a:ext cx="100" cy="95"/>
                  <a:chOff x="704" y="1880"/>
                  <a:chExt cx="136" cy="128"/>
                </a:xfrm>
              </p:grpSpPr>
              <p:sp>
                <p:nvSpPr>
                  <p:cNvPr id="148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5" name="Group 603"/>
                <p:cNvGrpSpPr>
                  <a:grpSpLocks/>
                </p:cNvGrpSpPr>
                <p:nvPr/>
              </p:nvGrpSpPr>
              <p:grpSpPr bwMode="auto">
                <a:xfrm>
                  <a:off x="1528" y="3011"/>
                  <a:ext cx="100" cy="95"/>
                  <a:chOff x="704" y="1880"/>
                  <a:chExt cx="136" cy="128"/>
                </a:xfrm>
              </p:grpSpPr>
              <p:sp>
                <p:nvSpPr>
                  <p:cNvPr id="148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6" name="Group 606"/>
                <p:cNvGrpSpPr>
                  <a:grpSpLocks/>
                </p:cNvGrpSpPr>
                <p:nvPr/>
              </p:nvGrpSpPr>
              <p:grpSpPr bwMode="auto">
                <a:xfrm>
                  <a:off x="1427" y="3011"/>
                  <a:ext cx="100" cy="95"/>
                  <a:chOff x="704" y="1880"/>
                  <a:chExt cx="136" cy="128"/>
                </a:xfrm>
              </p:grpSpPr>
              <p:sp>
                <p:nvSpPr>
                  <p:cNvPr id="148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7" name="Group 609"/>
                <p:cNvGrpSpPr>
                  <a:grpSpLocks/>
                </p:cNvGrpSpPr>
                <p:nvPr/>
              </p:nvGrpSpPr>
              <p:grpSpPr bwMode="auto">
                <a:xfrm>
                  <a:off x="1332" y="3011"/>
                  <a:ext cx="100" cy="95"/>
                  <a:chOff x="704" y="1880"/>
                  <a:chExt cx="136" cy="128"/>
                </a:xfrm>
              </p:grpSpPr>
              <p:sp>
                <p:nvSpPr>
                  <p:cNvPr id="148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8" name="Group 612"/>
                <p:cNvGrpSpPr>
                  <a:grpSpLocks/>
                </p:cNvGrpSpPr>
                <p:nvPr/>
              </p:nvGrpSpPr>
              <p:grpSpPr bwMode="auto">
                <a:xfrm>
                  <a:off x="1231" y="3011"/>
                  <a:ext cx="100" cy="95"/>
                  <a:chOff x="704" y="1880"/>
                  <a:chExt cx="136" cy="128"/>
                </a:xfrm>
              </p:grpSpPr>
              <p:sp>
                <p:nvSpPr>
                  <p:cNvPr id="147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21" name="Group 590"/>
              <p:cNvGrpSpPr>
                <a:grpSpLocks/>
              </p:cNvGrpSpPr>
              <p:nvPr/>
            </p:nvGrpSpPr>
            <p:grpSpPr bwMode="auto">
              <a:xfrm rot="-5400000">
                <a:off x="2202368" y="2668423"/>
                <a:ext cx="1445890" cy="190457"/>
                <a:chOff x="1231" y="3011"/>
                <a:chExt cx="795" cy="95"/>
              </a:xfrm>
            </p:grpSpPr>
            <p:grpSp>
              <p:nvGrpSpPr>
                <p:cNvPr id="1447" name="Group 591"/>
                <p:cNvGrpSpPr>
                  <a:grpSpLocks/>
                </p:cNvGrpSpPr>
                <p:nvPr/>
              </p:nvGrpSpPr>
              <p:grpSpPr bwMode="auto">
                <a:xfrm>
                  <a:off x="1926" y="3011"/>
                  <a:ext cx="100" cy="95"/>
                  <a:chOff x="704" y="1880"/>
                  <a:chExt cx="136" cy="128"/>
                </a:xfrm>
              </p:grpSpPr>
              <p:sp>
                <p:nvSpPr>
                  <p:cNvPr id="146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7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48" name="Group 594"/>
                <p:cNvGrpSpPr>
                  <a:grpSpLocks/>
                </p:cNvGrpSpPr>
                <p:nvPr/>
              </p:nvGrpSpPr>
              <p:grpSpPr bwMode="auto">
                <a:xfrm>
                  <a:off x="1819" y="3011"/>
                  <a:ext cx="100" cy="95"/>
                  <a:chOff x="704" y="1880"/>
                  <a:chExt cx="136" cy="128"/>
                </a:xfrm>
              </p:grpSpPr>
              <p:sp>
                <p:nvSpPr>
                  <p:cNvPr id="146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49" name="Group 597"/>
                <p:cNvGrpSpPr>
                  <a:grpSpLocks/>
                </p:cNvGrpSpPr>
                <p:nvPr/>
              </p:nvGrpSpPr>
              <p:grpSpPr bwMode="auto">
                <a:xfrm>
                  <a:off x="1724" y="3011"/>
                  <a:ext cx="100" cy="95"/>
                  <a:chOff x="704" y="1880"/>
                  <a:chExt cx="136" cy="128"/>
                </a:xfrm>
              </p:grpSpPr>
              <p:sp>
                <p:nvSpPr>
                  <p:cNvPr id="146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0" name="Group 600"/>
                <p:cNvGrpSpPr>
                  <a:grpSpLocks/>
                </p:cNvGrpSpPr>
                <p:nvPr/>
              </p:nvGrpSpPr>
              <p:grpSpPr bwMode="auto">
                <a:xfrm>
                  <a:off x="1623" y="3011"/>
                  <a:ext cx="100" cy="95"/>
                  <a:chOff x="704" y="1880"/>
                  <a:chExt cx="136" cy="128"/>
                </a:xfrm>
              </p:grpSpPr>
              <p:sp>
                <p:nvSpPr>
                  <p:cNvPr id="146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1" name="Group 603"/>
                <p:cNvGrpSpPr>
                  <a:grpSpLocks/>
                </p:cNvGrpSpPr>
                <p:nvPr/>
              </p:nvGrpSpPr>
              <p:grpSpPr bwMode="auto">
                <a:xfrm>
                  <a:off x="1528" y="3011"/>
                  <a:ext cx="100" cy="95"/>
                  <a:chOff x="704" y="1880"/>
                  <a:chExt cx="136" cy="128"/>
                </a:xfrm>
              </p:grpSpPr>
              <p:sp>
                <p:nvSpPr>
                  <p:cNvPr id="146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2" name="Group 606"/>
                <p:cNvGrpSpPr>
                  <a:grpSpLocks/>
                </p:cNvGrpSpPr>
                <p:nvPr/>
              </p:nvGrpSpPr>
              <p:grpSpPr bwMode="auto">
                <a:xfrm>
                  <a:off x="1427" y="3011"/>
                  <a:ext cx="100" cy="95"/>
                  <a:chOff x="704" y="1880"/>
                  <a:chExt cx="136" cy="128"/>
                </a:xfrm>
              </p:grpSpPr>
              <p:sp>
                <p:nvSpPr>
                  <p:cNvPr id="145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3" name="Group 609"/>
                <p:cNvGrpSpPr>
                  <a:grpSpLocks/>
                </p:cNvGrpSpPr>
                <p:nvPr/>
              </p:nvGrpSpPr>
              <p:grpSpPr bwMode="auto">
                <a:xfrm>
                  <a:off x="1332" y="3011"/>
                  <a:ext cx="100" cy="95"/>
                  <a:chOff x="704" y="1880"/>
                  <a:chExt cx="136" cy="128"/>
                </a:xfrm>
              </p:grpSpPr>
              <p:sp>
                <p:nvSpPr>
                  <p:cNvPr id="145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5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4" name="Group 612"/>
                <p:cNvGrpSpPr>
                  <a:grpSpLocks/>
                </p:cNvGrpSpPr>
                <p:nvPr/>
              </p:nvGrpSpPr>
              <p:grpSpPr bwMode="auto">
                <a:xfrm>
                  <a:off x="1231" y="3011"/>
                  <a:ext cx="100" cy="95"/>
                  <a:chOff x="704" y="1880"/>
                  <a:chExt cx="136" cy="128"/>
                </a:xfrm>
              </p:grpSpPr>
              <p:sp>
                <p:nvSpPr>
                  <p:cNvPr id="145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5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22" name="Group 590"/>
              <p:cNvGrpSpPr>
                <a:grpSpLocks/>
              </p:cNvGrpSpPr>
              <p:nvPr/>
            </p:nvGrpSpPr>
            <p:grpSpPr bwMode="auto">
              <a:xfrm rot="-5400000">
                <a:off x="2175149" y="4519039"/>
                <a:ext cx="1445890" cy="190457"/>
                <a:chOff x="1231" y="3011"/>
                <a:chExt cx="795" cy="95"/>
              </a:xfrm>
            </p:grpSpPr>
            <p:grpSp>
              <p:nvGrpSpPr>
                <p:cNvPr id="1423" name="Group 591"/>
                <p:cNvGrpSpPr>
                  <a:grpSpLocks/>
                </p:cNvGrpSpPr>
                <p:nvPr/>
              </p:nvGrpSpPr>
              <p:grpSpPr bwMode="auto">
                <a:xfrm>
                  <a:off x="1926" y="3011"/>
                  <a:ext cx="100" cy="95"/>
                  <a:chOff x="704" y="1880"/>
                  <a:chExt cx="136" cy="128"/>
                </a:xfrm>
              </p:grpSpPr>
              <p:sp>
                <p:nvSpPr>
                  <p:cNvPr id="144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4" name="Group 594"/>
                <p:cNvGrpSpPr>
                  <a:grpSpLocks/>
                </p:cNvGrpSpPr>
                <p:nvPr/>
              </p:nvGrpSpPr>
              <p:grpSpPr bwMode="auto">
                <a:xfrm>
                  <a:off x="1819" y="3011"/>
                  <a:ext cx="100" cy="95"/>
                  <a:chOff x="704" y="1880"/>
                  <a:chExt cx="136" cy="128"/>
                </a:xfrm>
              </p:grpSpPr>
              <p:sp>
                <p:nvSpPr>
                  <p:cNvPr id="144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5" name="Group 597"/>
                <p:cNvGrpSpPr>
                  <a:grpSpLocks/>
                </p:cNvGrpSpPr>
                <p:nvPr/>
              </p:nvGrpSpPr>
              <p:grpSpPr bwMode="auto">
                <a:xfrm>
                  <a:off x="1724" y="3011"/>
                  <a:ext cx="100" cy="95"/>
                  <a:chOff x="704" y="1880"/>
                  <a:chExt cx="136" cy="128"/>
                </a:xfrm>
              </p:grpSpPr>
              <p:sp>
                <p:nvSpPr>
                  <p:cNvPr id="144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6" name="Group 600"/>
                <p:cNvGrpSpPr>
                  <a:grpSpLocks/>
                </p:cNvGrpSpPr>
                <p:nvPr/>
              </p:nvGrpSpPr>
              <p:grpSpPr bwMode="auto">
                <a:xfrm>
                  <a:off x="1623" y="3011"/>
                  <a:ext cx="100" cy="95"/>
                  <a:chOff x="704" y="1880"/>
                  <a:chExt cx="136" cy="128"/>
                </a:xfrm>
              </p:grpSpPr>
              <p:sp>
                <p:nvSpPr>
                  <p:cNvPr id="143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7" name="Group 603"/>
                <p:cNvGrpSpPr>
                  <a:grpSpLocks/>
                </p:cNvGrpSpPr>
                <p:nvPr/>
              </p:nvGrpSpPr>
              <p:grpSpPr bwMode="auto">
                <a:xfrm>
                  <a:off x="1528" y="3011"/>
                  <a:ext cx="100" cy="95"/>
                  <a:chOff x="704" y="1880"/>
                  <a:chExt cx="136" cy="128"/>
                </a:xfrm>
              </p:grpSpPr>
              <p:sp>
                <p:nvSpPr>
                  <p:cNvPr id="143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8" name="Group 606"/>
                <p:cNvGrpSpPr>
                  <a:grpSpLocks/>
                </p:cNvGrpSpPr>
                <p:nvPr/>
              </p:nvGrpSpPr>
              <p:grpSpPr bwMode="auto">
                <a:xfrm>
                  <a:off x="1427" y="3011"/>
                  <a:ext cx="100" cy="95"/>
                  <a:chOff x="704" y="1880"/>
                  <a:chExt cx="136" cy="128"/>
                </a:xfrm>
              </p:grpSpPr>
              <p:sp>
                <p:nvSpPr>
                  <p:cNvPr id="143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9" name="Group 609"/>
                <p:cNvGrpSpPr>
                  <a:grpSpLocks/>
                </p:cNvGrpSpPr>
                <p:nvPr/>
              </p:nvGrpSpPr>
              <p:grpSpPr bwMode="auto">
                <a:xfrm>
                  <a:off x="1332" y="3011"/>
                  <a:ext cx="100" cy="95"/>
                  <a:chOff x="704" y="1880"/>
                  <a:chExt cx="136" cy="128"/>
                </a:xfrm>
              </p:grpSpPr>
              <p:sp>
                <p:nvSpPr>
                  <p:cNvPr id="143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30" name="Group 612"/>
                <p:cNvGrpSpPr>
                  <a:grpSpLocks/>
                </p:cNvGrpSpPr>
                <p:nvPr/>
              </p:nvGrpSpPr>
              <p:grpSpPr bwMode="auto">
                <a:xfrm>
                  <a:off x="1231" y="3011"/>
                  <a:ext cx="100" cy="95"/>
                  <a:chOff x="704" y="1880"/>
                  <a:chExt cx="136" cy="128"/>
                </a:xfrm>
              </p:grpSpPr>
              <p:sp>
                <p:nvSpPr>
                  <p:cNvPr id="143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grpSp>
        <p:nvGrpSpPr>
          <p:cNvPr id="1568" name="Group 1567"/>
          <p:cNvGrpSpPr/>
          <p:nvPr/>
        </p:nvGrpSpPr>
        <p:grpSpPr>
          <a:xfrm>
            <a:off x="0" y="0"/>
            <a:ext cx="3657600" cy="3446985"/>
            <a:chOff x="4648200" y="2819400"/>
            <a:chExt cx="3657600" cy="3446985"/>
          </a:xfrm>
        </p:grpSpPr>
        <p:grpSp>
          <p:nvGrpSpPr>
            <p:cNvPr id="1569" name="Group 741"/>
            <p:cNvGrpSpPr>
              <a:grpSpLocks/>
            </p:cNvGrpSpPr>
            <p:nvPr/>
          </p:nvGrpSpPr>
          <p:grpSpPr bwMode="auto">
            <a:xfrm>
              <a:off x="5761378" y="2819400"/>
              <a:ext cx="2544422" cy="2532585"/>
              <a:chOff x="1270661" y="2040705"/>
              <a:chExt cx="3296506" cy="3296506"/>
            </a:xfrm>
          </p:grpSpPr>
          <p:grpSp>
            <p:nvGrpSpPr>
              <p:cNvPr id="1722" name="Group 590"/>
              <p:cNvGrpSpPr>
                <a:grpSpLocks/>
              </p:cNvGrpSpPr>
              <p:nvPr/>
            </p:nvGrpSpPr>
            <p:grpSpPr bwMode="auto">
              <a:xfrm rot="-2423775">
                <a:off x="2883984" y="2981652"/>
                <a:ext cx="1400822" cy="190899"/>
                <a:chOff x="1231" y="3011"/>
                <a:chExt cx="795" cy="95"/>
              </a:xfrm>
            </p:grpSpPr>
            <p:grpSp>
              <p:nvGrpSpPr>
                <p:cNvPr id="1849" name="Group 591"/>
                <p:cNvGrpSpPr>
                  <a:grpSpLocks/>
                </p:cNvGrpSpPr>
                <p:nvPr/>
              </p:nvGrpSpPr>
              <p:grpSpPr bwMode="auto">
                <a:xfrm>
                  <a:off x="1926" y="3011"/>
                  <a:ext cx="100" cy="95"/>
                  <a:chOff x="704" y="1880"/>
                  <a:chExt cx="136" cy="128"/>
                </a:xfrm>
              </p:grpSpPr>
              <p:sp>
                <p:nvSpPr>
                  <p:cNvPr id="187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7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0" name="Group 594"/>
                <p:cNvGrpSpPr>
                  <a:grpSpLocks/>
                </p:cNvGrpSpPr>
                <p:nvPr/>
              </p:nvGrpSpPr>
              <p:grpSpPr bwMode="auto">
                <a:xfrm>
                  <a:off x="1819" y="3011"/>
                  <a:ext cx="100" cy="95"/>
                  <a:chOff x="704" y="1880"/>
                  <a:chExt cx="136" cy="128"/>
                </a:xfrm>
              </p:grpSpPr>
              <p:sp>
                <p:nvSpPr>
                  <p:cNvPr id="186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7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1" name="Group 597"/>
                <p:cNvGrpSpPr>
                  <a:grpSpLocks/>
                </p:cNvGrpSpPr>
                <p:nvPr/>
              </p:nvGrpSpPr>
              <p:grpSpPr bwMode="auto">
                <a:xfrm>
                  <a:off x="1724" y="3011"/>
                  <a:ext cx="100" cy="95"/>
                  <a:chOff x="704" y="1880"/>
                  <a:chExt cx="136" cy="128"/>
                </a:xfrm>
              </p:grpSpPr>
              <p:sp>
                <p:nvSpPr>
                  <p:cNvPr id="186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2" name="Group 600"/>
                <p:cNvGrpSpPr>
                  <a:grpSpLocks/>
                </p:cNvGrpSpPr>
                <p:nvPr/>
              </p:nvGrpSpPr>
              <p:grpSpPr bwMode="auto">
                <a:xfrm>
                  <a:off x="1623" y="3011"/>
                  <a:ext cx="100" cy="95"/>
                  <a:chOff x="704" y="1880"/>
                  <a:chExt cx="136" cy="128"/>
                </a:xfrm>
              </p:grpSpPr>
              <p:sp>
                <p:nvSpPr>
                  <p:cNvPr id="186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3" name="Group 603"/>
                <p:cNvGrpSpPr>
                  <a:grpSpLocks/>
                </p:cNvGrpSpPr>
                <p:nvPr/>
              </p:nvGrpSpPr>
              <p:grpSpPr bwMode="auto">
                <a:xfrm>
                  <a:off x="1528" y="3011"/>
                  <a:ext cx="100" cy="95"/>
                  <a:chOff x="704" y="1880"/>
                  <a:chExt cx="136" cy="128"/>
                </a:xfrm>
              </p:grpSpPr>
              <p:sp>
                <p:nvSpPr>
                  <p:cNvPr id="186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4" name="Group 606"/>
                <p:cNvGrpSpPr>
                  <a:grpSpLocks/>
                </p:cNvGrpSpPr>
                <p:nvPr/>
              </p:nvGrpSpPr>
              <p:grpSpPr bwMode="auto">
                <a:xfrm>
                  <a:off x="1427" y="3011"/>
                  <a:ext cx="100" cy="95"/>
                  <a:chOff x="704" y="1880"/>
                  <a:chExt cx="136" cy="128"/>
                </a:xfrm>
              </p:grpSpPr>
              <p:sp>
                <p:nvSpPr>
                  <p:cNvPr id="186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5" name="Group 609"/>
                <p:cNvGrpSpPr>
                  <a:grpSpLocks/>
                </p:cNvGrpSpPr>
                <p:nvPr/>
              </p:nvGrpSpPr>
              <p:grpSpPr bwMode="auto">
                <a:xfrm>
                  <a:off x="1332" y="3011"/>
                  <a:ext cx="100" cy="95"/>
                  <a:chOff x="704" y="1880"/>
                  <a:chExt cx="136" cy="128"/>
                </a:xfrm>
              </p:grpSpPr>
              <p:sp>
                <p:nvSpPr>
                  <p:cNvPr id="185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6" name="Group 612"/>
                <p:cNvGrpSpPr>
                  <a:grpSpLocks/>
                </p:cNvGrpSpPr>
                <p:nvPr/>
              </p:nvGrpSpPr>
              <p:grpSpPr bwMode="auto">
                <a:xfrm>
                  <a:off x="1231" y="3011"/>
                  <a:ext cx="100" cy="95"/>
                  <a:chOff x="704" y="1880"/>
                  <a:chExt cx="136" cy="128"/>
                </a:xfrm>
              </p:grpSpPr>
              <p:sp>
                <p:nvSpPr>
                  <p:cNvPr id="185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5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3" name="Group 590"/>
              <p:cNvGrpSpPr>
                <a:grpSpLocks/>
              </p:cNvGrpSpPr>
              <p:nvPr/>
            </p:nvGrpSpPr>
            <p:grpSpPr bwMode="auto">
              <a:xfrm rot="-2423775">
                <a:off x="1594025" y="4091996"/>
                <a:ext cx="1400822" cy="190899"/>
                <a:chOff x="1231" y="3011"/>
                <a:chExt cx="795" cy="95"/>
              </a:xfrm>
            </p:grpSpPr>
            <p:grpSp>
              <p:nvGrpSpPr>
                <p:cNvPr id="1825" name="Group 591"/>
                <p:cNvGrpSpPr>
                  <a:grpSpLocks/>
                </p:cNvGrpSpPr>
                <p:nvPr/>
              </p:nvGrpSpPr>
              <p:grpSpPr bwMode="auto">
                <a:xfrm>
                  <a:off x="1926" y="3011"/>
                  <a:ext cx="100" cy="95"/>
                  <a:chOff x="704" y="1880"/>
                  <a:chExt cx="136" cy="128"/>
                </a:xfrm>
              </p:grpSpPr>
              <p:sp>
                <p:nvSpPr>
                  <p:cNvPr id="184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6" name="Group 594"/>
                <p:cNvGrpSpPr>
                  <a:grpSpLocks/>
                </p:cNvGrpSpPr>
                <p:nvPr/>
              </p:nvGrpSpPr>
              <p:grpSpPr bwMode="auto">
                <a:xfrm>
                  <a:off x="1819" y="3011"/>
                  <a:ext cx="100" cy="95"/>
                  <a:chOff x="704" y="1880"/>
                  <a:chExt cx="136" cy="128"/>
                </a:xfrm>
              </p:grpSpPr>
              <p:sp>
                <p:nvSpPr>
                  <p:cNvPr id="184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7" name="Group 597"/>
                <p:cNvGrpSpPr>
                  <a:grpSpLocks/>
                </p:cNvGrpSpPr>
                <p:nvPr/>
              </p:nvGrpSpPr>
              <p:grpSpPr bwMode="auto">
                <a:xfrm>
                  <a:off x="1724" y="3011"/>
                  <a:ext cx="100" cy="95"/>
                  <a:chOff x="704" y="1880"/>
                  <a:chExt cx="136" cy="128"/>
                </a:xfrm>
              </p:grpSpPr>
              <p:sp>
                <p:nvSpPr>
                  <p:cNvPr id="184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8" name="Group 600"/>
                <p:cNvGrpSpPr>
                  <a:grpSpLocks/>
                </p:cNvGrpSpPr>
                <p:nvPr/>
              </p:nvGrpSpPr>
              <p:grpSpPr bwMode="auto">
                <a:xfrm>
                  <a:off x="1623" y="3011"/>
                  <a:ext cx="100" cy="95"/>
                  <a:chOff x="704" y="1880"/>
                  <a:chExt cx="136" cy="128"/>
                </a:xfrm>
              </p:grpSpPr>
              <p:sp>
                <p:nvSpPr>
                  <p:cNvPr id="184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9" name="Group 603"/>
                <p:cNvGrpSpPr>
                  <a:grpSpLocks/>
                </p:cNvGrpSpPr>
                <p:nvPr/>
              </p:nvGrpSpPr>
              <p:grpSpPr bwMode="auto">
                <a:xfrm>
                  <a:off x="1528" y="3011"/>
                  <a:ext cx="100" cy="95"/>
                  <a:chOff x="704" y="1880"/>
                  <a:chExt cx="136" cy="128"/>
                </a:xfrm>
              </p:grpSpPr>
              <p:sp>
                <p:nvSpPr>
                  <p:cNvPr id="183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30" name="Group 606"/>
                <p:cNvGrpSpPr>
                  <a:grpSpLocks/>
                </p:cNvGrpSpPr>
                <p:nvPr/>
              </p:nvGrpSpPr>
              <p:grpSpPr bwMode="auto">
                <a:xfrm>
                  <a:off x="1427" y="3011"/>
                  <a:ext cx="100" cy="95"/>
                  <a:chOff x="704" y="1880"/>
                  <a:chExt cx="136" cy="128"/>
                </a:xfrm>
              </p:grpSpPr>
              <p:sp>
                <p:nvSpPr>
                  <p:cNvPr id="183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3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31" name="Group 609"/>
                <p:cNvGrpSpPr>
                  <a:grpSpLocks/>
                </p:cNvGrpSpPr>
                <p:nvPr/>
              </p:nvGrpSpPr>
              <p:grpSpPr bwMode="auto">
                <a:xfrm>
                  <a:off x="1332" y="3011"/>
                  <a:ext cx="100" cy="95"/>
                  <a:chOff x="704" y="1880"/>
                  <a:chExt cx="136" cy="128"/>
                </a:xfrm>
              </p:grpSpPr>
              <p:sp>
                <p:nvSpPr>
                  <p:cNvPr id="183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3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32" name="Group 612"/>
                <p:cNvGrpSpPr>
                  <a:grpSpLocks/>
                </p:cNvGrpSpPr>
                <p:nvPr/>
              </p:nvGrpSpPr>
              <p:grpSpPr bwMode="auto">
                <a:xfrm>
                  <a:off x="1231" y="3011"/>
                  <a:ext cx="100" cy="95"/>
                  <a:chOff x="704" y="1880"/>
                  <a:chExt cx="136" cy="128"/>
                </a:xfrm>
              </p:grpSpPr>
              <p:sp>
                <p:nvSpPr>
                  <p:cNvPr id="183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3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4" name="Group 590"/>
              <p:cNvGrpSpPr>
                <a:grpSpLocks/>
              </p:cNvGrpSpPr>
              <p:nvPr/>
            </p:nvGrpSpPr>
            <p:grpSpPr bwMode="auto">
              <a:xfrm>
                <a:off x="1270661" y="3549247"/>
                <a:ext cx="1445890" cy="190457"/>
                <a:chOff x="1231" y="3011"/>
                <a:chExt cx="795" cy="95"/>
              </a:xfrm>
            </p:grpSpPr>
            <p:grpSp>
              <p:nvGrpSpPr>
                <p:cNvPr id="1801" name="Group 591"/>
                <p:cNvGrpSpPr>
                  <a:grpSpLocks/>
                </p:cNvGrpSpPr>
                <p:nvPr/>
              </p:nvGrpSpPr>
              <p:grpSpPr bwMode="auto">
                <a:xfrm>
                  <a:off x="1926" y="3011"/>
                  <a:ext cx="100" cy="95"/>
                  <a:chOff x="704" y="1880"/>
                  <a:chExt cx="136" cy="128"/>
                </a:xfrm>
              </p:grpSpPr>
              <p:sp>
                <p:nvSpPr>
                  <p:cNvPr id="182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2" name="Group 594"/>
                <p:cNvGrpSpPr>
                  <a:grpSpLocks/>
                </p:cNvGrpSpPr>
                <p:nvPr/>
              </p:nvGrpSpPr>
              <p:grpSpPr bwMode="auto">
                <a:xfrm>
                  <a:off x="1819" y="3011"/>
                  <a:ext cx="100" cy="95"/>
                  <a:chOff x="704" y="1880"/>
                  <a:chExt cx="136" cy="128"/>
                </a:xfrm>
              </p:grpSpPr>
              <p:sp>
                <p:nvSpPr>
                  <p:cNvPr id="182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3" name="Group 597"/>
                <p:cNvGrpSpPr>
                  <a:grpSpLocks/>
                </p:cNvGrpSpPr>
                <p:nvPr/>
              </p:nvGrpSpPr>
              <p:grpSpPr bwMode="auto">
                <a:xfrm>
                  <a:off x="1724" y="3011"/>
                  <a:ext cx="100" cy="95"/>
                  <a:chOff x="704" y="1880"/>
                  <a:chExt cx="136" cy="128"/>
                </a:xfrm>
              </p:grpSpPr>
              <p:sp>
                <p:nvSpPr>
                  <p:cNvPr id="181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4" name="Group 600"/>
                <p:cNvGrpSpPr>
                  <a:grpSpLocks/>
                </p:cNvGrpSpPr>
                <p:nvPr/>
              </p:nvGrpSpPr>
              <p:grpSpPr bwMode="auto">
                <a:xfrm>
                  <a:off x="1623" y="3011"/>
                  <a:ext cx="100" cy="95"/>
                  <a:chOff x="704" y="1880"/>
                  <a:chExt cx="136" cy="128"/>
                </a:xfrm>
              </p:grpSpPr>
              <p:sp>
                <p:nvSpPr>
                  <p:cNvPr id="181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5" name="Group 603"/>
                <p:cNvGrpSpPr>
                  <a:grpSpLocks/>
                </p:cNvGrpSpPr>
                <p:nvPr/>
              </p:nvGrpSpPr>
              <p:grpSpPr bwMode="auto">
                <a:xfrm>
                  <a:off x="1528" y="3011"/>
                  <a:ext cx="100" cy="95"/>
                  <a:chOff x="704" y="1880"/>
                  <a:chExt cx="136" cy="128"/>
                </a:xfrm>
              </p:grpSpPr>
              <p:sp>
                <p:nvSpPr>
                  <p:cNvPr id="181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6" name="Group 606"/>
                <p:cNvGrpSpPr>
                  <a:grpSpLocks/>
                </p:cNvGrpSpPr>
                <p:nvPr/>
              </p:nvGrpSpPr>
              <p:grpSpPr bwMode="auto">
                <a:xfrm>
                  <a:off x="1427" y="3011"/>
                  <a:ext cx="100" cy="95"/>
                  <a:chOff x="704" y="1880"/>
                  <a:chExt cx="136" cy="128"/>
                </a:xfrm>
              </p:grpSpPr>
              <p:sp>
                <p:nvSpPr>
                  <p:cNvPr id="181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7" name="Group 609"/>
                <p:cNvGrpSpPr>
                  <a:grpSpLocks/>
                </p:cNvGrpSpPr>
                <p:nvPr/>
              </p:nvGrpSpPr>
              <p:grpSpPr bwMode="auto">
                <a:xfrm>
                  <a:off x="1332" y="3011"/>
                  <a:ext cx="100" cy="95"/>
                  <a:chOff x="704" y="1880"/>
                  <a:chExt cx="136" cy="128"/>
                </a:xfrm>
              </p:grpSpPr>
              <p:sp>
                <p:nvSpPr>
                  <p:cNvPr id="181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8" name="Group 612"/>
                <p:cNvGrpSpPr>
                  <a:grpSpLocks/>
                </p:cNvGrpSpPr>
                <p:nvPr/>
              </p:nvGrpSpPr>
              <p:grpSpPr bwMode="auto">
                <a:xfrm>
                  <a:off x="1231" y="3011"/>
                  <a:ext cx="100" cy="95"/>
                  <a:chOff x="704" y="1880"/>
                  <a:chExt cx="136" cy="128"/>
                </a:xfrm>
              </p:grpSpPr>
              <p:sp>
                <p:nvSpPr>
                  <p:cNvPr id="180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725"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726" name="Group 590"/>
              <p:cNvGrpSpPr>
                <a:grpSpLocks/>
              </p:cNvGrpSpPr>
              <p:nvPr/>
            </p:nvGrpSpPr>
            <p:grpSpPr bwMode="auto">
              <a:xfrm>
                <a:off x="3121277" y="3571015"/>
                <a:ext cx="1445890" cy="190457"/>
                <a:chOff x="1231" y="3011"/>
                <a:chExt cx="795" cy="95"/>
              </a:xfrm>
            </p:grpSpPr>
            <p:grpSp>
              <p:nvGrpSpPr>
                <p:cNvPr id="1777" name="Group 591"/>
                <p:cNvGrpSpPr>
                  <a:grpSpLocks/>
                </p:cNvGrpSpPr>
                <p:nvPr/>
              </p:nvGrpSpPr>
              <p:grpSpPr bwMode="auto">
                <a:xfrm>
                  <a:off x="1926" y="3011"/>
                  <a:ext cx="100" cy="95"/>
                  <a:chOff x="704" y="1880"/>
                  <a:chExt cx="136" cy="128"/>
                </a:xfrm>
              </p:grpSpPr>
              <p:sp>
                <p:nvSpPr>
                  <p:cNvPr id="179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78" name="Group 594"/>
                <p:cNvGrpSpPr>
                  <a:grpSpLocks/>
                </p:cNvGrpSpPr>
                <p:nvPr/>
              </p:nvGrpSpPr>
              <p:grpSpPr bwMode="auto">
                <a:xfrm>
                  <a:off x="1819" y="3011"/>
                  <a:ext cx="100" cy="95"/>
                  <a:chOff x="704" y="1880"/>
                  <a:chExt cx="136" cy="128"/>
                </a:xfrm>
              </p:grpSpPr>
              <p:sp>
                <p:nvSpPr>
                  <p:cNvPr id="179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79" name="Group 597"/>
                <p:cNvGrpSpPr>
                  <a:grpSpLocks/>
                </p:cNvGrpSpPr>
                <p:nvPr/>
              </p:nvGrpSpPr>
              <p:grpSpPr bwMode="auto">
                <a:xfrm>
                  <a:off x="1724" y="3011"/>
                  <a:ext cx="100" cy="95"/>
                  <a:chOff x="704" y="1880"/>
                  <a:chExt cx="136" cy="128"/>
                </a:xfrm>
              </p:grpSpPr>
              <p:sp>
                <p:nvSpPr>
                  <p:cNvPr id="179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0" name="Group 600"/>
                <p:cNvGrpSpPr>
                  <a:grpSpLocks/>
                </p:cNvGrpSpPr>
                <p:nvPr/>
              </p:nvGrpSpPr>
              <p:grpSpPr bwMode="auto">
                <a:xfrm>
                  <a:off x="1623" y="3011"/>
                  <a:ext cx="100" cy="95"/>
                  <a:chOff x="704" y="1880"/>
                  <a:chExt cx="136" cy="128"/>
                </a:xfrm>
              </p:grpSpPr>
              <p:sp>
                <p:nvSpPr>
                  <p:cNvPr id="179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1" name="Group 603"/>
                <p:cNvGrpSpPr>
                  <a:grpSpLocks/>
                </p:cNvGrpSpPr>
                <p:nvPr/>
              </p:nvGrpSpPr>
              <p:grpSpPr bwMode="auto">
                <a:xfrm>
                  <a:off x="1528" y="3011"/>
                  <a:ext cx="100" cy="95"/>
                  <a:chOff x="704" y="1880"/>
                  <a:chExt cx="136" cy="128"/>
                </a:xfrm>
              </p:grpSpPr>
              <p:sp>
                <p:nvSpPr>
                  <p:cNvPr id="179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2" name="Group 606"/>
                <p:cNvGrpSpPr>
                  <a:grpSpLocks/>
                </p:cNvGrpSpPr>
                <p:nvPr/>
              </p:nvGrpSpPr>
              <p:grpSpPr bwMode="auto">
                <a:xfrm>
                  <a:off x="1427" y="3011"/>
                  <a:ext cx="100" cy="95"/>
                  <a:chOff x="704" y="1880"/>
                  <a:chExt cx="136" cy="128"/>
                </a:xfrm>
              </p:grpSpPr>
              <p:sp>
                <p:nvSpPr>
                  <p:cNvPr id="178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3" name="Group 609"/>
                <p:cNvGrpSpPr>
                  <a:grpSpLocks/>
                </p:cNvGrpSpPr>
                <p:nvPr/>
              </p:nvGrpSpPr>
              <p:grpSpPr bwMode="auto">
                <a:xfrm>
                  <a:off x="1332" y="3011"/>
                  <a:ext cx="100" cy="95"/>
                  <a:chOff x="704" y="1880"/>
                  <a:chExt cx="136" cy="128"/>
                </a:xfrm>
              </p:grpSpPr>
              <p:sp>
                <p:nvSpPr>
                  <p:cNvPr id="178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8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4" name="Group 612"/>
                <p:cNvGrpSpPr>
                  <a:grpSpLocks/>
                </p:cNvGrpSpPr>
                <p:nvPr/>
              </p:nvGrpSpPr>
              <p:grpSpPr bwMode="auto">
                <a:xfrm>
                  <a:off x="1231" y="3011"/>
                  <a:ext cx="100" cy="95"/>
                  <a:chOff x="704" y="1880"/>
                  <a:chExt cx="136" cy="128"/>
                </a:xfrm>
              </p:grpSpPr>
              <p:sp>
                <p:nvSpPr>
                  <p:cNvPr id="178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8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7" name="Group 590"/>
              <p:cNvGrpSpPr>
                <a:grpSpLocks/>
              </p:cNvGrpSpPr>
              <p:nvPr/>
            </p:nvGrpSpPr>
            <p:grpSpPr bwMode="auto">
              <a:xfrm rot="-5400000">
                <a:off x="2202368" y="2668423"/>
                <a:ext cx="1445890" cy="190457"/>
                <a:chOff x="1231" y="3011"/>
                <a:chExt cx="795" cy="95"/>
              </a:xfrm>
            </p:grpSpPr>
            <p:grpSp>
              <p:nvGrpSpPr>
                <p:cNvPr id="1753" name="Group 591"/>
                <p:cNvGrpSpPr>
                  <a:grpSpLocks/>
                </p:cNvGrpSpPr>
                <p:nvPr/>
              </p:nvGrpSpPr>
              <p:grpSpPr bwMode="auto">
                <a:xfrm>
                  <a:off x="1926" y="3011"/>
                  <a:ext cx="100" cy="95"/>
                  <a:chOff x="704" y="1880"/>
                  <a:chExt cx="136" cy="128"/>
                </a:xfrm>
              </p:grpSpPr>
              <p:sp>
                <p:nvSpPr>
                  <p:cNvPr id="177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4" name="Group 594"/>
                <p:cNvGrpSpPr>
                  <a:grpSpLocks/>
                </p:cNvGrpSpPr>
                <p:nvPr/>
              </p:nvGrpSpPr>
              <p:grpSpPr bwMode="auto">
                <a:xfrm>
                  <a:off x="1819" y="3011"/>
                  <a:ext cx="100" cy="95"/>
                  <a:chOff x="704" y="1880"/>
                  <a:chExt cx="136" cy="128"/>
                </a:xfrm>
              </p:grpSpPr>
              <p:sp>
                <p:nvSpPr>
                  <p:cNvPr id="177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5" name="Group 597"/>
                <p:cNvGrpSpPr>
                  <a:grpSpLocks/>
                </p:cNvGrpSpPr>
                <p:nvPr/>
              </p:nvGrpSpPr>
              <p:grpSpPr bwMode="auto">
                <a:xfrm>
                  <a:off x="1724" y="3011"/>
                  <a:ext cx="100" cy="95"/>
                  <a:chOff x="704" y="1880"/>
                  <a:chExt cx="136" cy="128"/>
                </a:xfrm>
              </p:grpSpPr>
              <p:sp>
                <p:nvSpPr>
                  <p:cNvPr id="177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6" name="Group 600"/>
                <p:cNvGrpSpPr>
                  <a:grpSpLocks/>
                </p:cNvGrpSpPr>
                <p:nvPr/>
              </p:nvGrpSpPr>
              <p:grpSpPr bwMode="auto">
                <a:xfrm>
                  <a:off x="1623" y="3011"/>
                  <a:ext cx="100" cy="95"/>
                  <a:chOff x="704" y="1880"/>
                  <a:chExt cx="136" cy="128"/>
                </a:xfrm>
              </p:grpSpPr>
              <p:sp>
                <p:nvSpPr>
                  <p:cNvPr id="176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7" name="Group 603"/>
                <p:cNvGrpSpPr>
                  <a:grpSpLocks/>
                </p:cNvGrpSpPr>
                <p:nvPr/>
              </p:nvGrpSpPr>
              <p:grpSpPr bwMode="auto">
                <a:xfrm>
                  <a:off x="1528" y="3011"/>
                  <a:ext cx="100" cy="95"/>
                  <a:chOff x="704" y="1880"/>
                  <a:chExt cx="136" cy="128"/>
                </a:xfrm>
              </p:grpSpPr>
              <p:sp>
                <p:nvSpPr>
                  <p:cNvPr id="176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8" name="Group 606"/>
                <p:cNvGrpSpPr>
                  <a:grpSpLocks/>
                </p:cNvGrpSpPr>
                <p:nvPr/>
              </p:nvGrpSpPr>
              <p:grpSpPr bwMode="auto">
                <a:xfrm>
                  <a:off x="1427" y="3011"/>
                  <a:ext cx="100" cy="95"/>
                  <a:chOff x="704" y="1880"/>
                  <a:chExt cx="136" cy="128"/>
                </a:xfrm>
              </p:grpSpPr>
              <p:sp>
                <p:nvSpPr>
                  <p:cNvPr id="176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9" name="Group 609"/>
                <p:cNvGrpSpPr>
                  <a:grpSpLocks/>
                </p:cNvGrpSpPr>
                <p:nvPr/>
              </p:nvGrpSpPr>
              <p:grpSpPr bwMode="auto">
                <a:xfrm>
                  <a:off x="1332" y="3011"/>
                  <a:ext cx="100" cy="95"/>
                  <a:chOff x="704" y="1880"/>
                  <a:chExt cx="136" cy="128"/>
                </a:xfrm>
              </p:grpSpPr>
              <p:sp>
                <p:nvSpPr>
                  <p:cNvPr id="176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0" name="Group 612"/>
                <p:cNvGrpSpPr>
                  <a:grpSpLocks/>
                </p:cNvGrpSpPr>
                <p:nvPr/>
              </p:nvGrpSpPr>
              <p:grpSpPr bwMode="auto">
                <a:xfrm>
                  <a:off x="1231" y="3011"/>
                  <a:ext cx="100" cy="95"/>
                  <a:chOff x="704" y="1880"/>
                  <a:chExt cx="136" cy="128"/>
                </a:xfrm>
              </p:grpSpPr>
              <p:sp>
                <p:nvSpPr>
                  <p:cNvPr id="176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8" name="Group 590"/>
              <p:cNvGrpSpPr>
                <a:grpSpLocks/>
              </p:cNvGrpSpPr>
              <p:nvPr/>
            </p:nvGrpSpPr>
            <p:grpSpPr bwMode="auto">
              <a:xfrm rot="-5400000">
                <a:off x="2175149" y="4519039"/>
                <a:ext cx="1445890" cy="190457"/>
                <a:chOff x="1231" y="3011"/>
                <a:chExt cx="795" cy="95"/>
              </a:xfrm>
            </p:grpSpPr>
            <p:grpSp>
              <p:nvGrpSpPr>
                <p:cNvPr id="1729" name="Group 591"/>
                <p:cNvGrpSpPr>
                  <a:grpSpLocks/>
                </p:cNvGrpSpPr>
                <p:nvPr/>
              </p:nvGrpSpPr>
              <p:grpSpPr bwMode="auto">
                <a:xfrm>
                  <a:off x="1926" y="3011"/>
                  <a:ext cx="100" cy="95"/>
                  <a:chOff x="704" y="1880"/>
                  <a:chExt cx="136" cy="128"/>
                </a:xfrm>
              </p:grpSpPr>
              <p:sp>
                <p:nvSpPr>
                  <p:cNvPr id="175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5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0" name="Group 594"/>
                <p:cNvGrpSpPr>
                  <a:grpSpLocks/>
                </p:cNvGrpSpPr>
                <p:nvPr/>
              </p:nvGrpSpPr>
              <p:grpSpPr bwMode="auto">
                <a:xfrm>
                  <a:off x="1819" y="3011"/>
                  <a:ext cx="100" cy="95"/>
                  <a:chOff x="704" y="1880"/>
                  <a:chExt cx="136" cy="128"/>
                </a:xfrm>
              </p:grpSpPr>
              <p:sp>
                <p:nvSpPr>
                  <p:cNvPr id="174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5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1" name="Group 597"/>
                <p:cNvGrpSpPr>
                  <a:grpSpLocks/>
                </p:cNvGrpSpPr>
                <p:nvPr/>
              </p:nvGrpSpPr>
              <p:grpSpPr bwMode="auto">
                <a:xfrm>
                  <a:off x="1724" y="3011"/>
                  <a:ext cx="100" cy="95"/>
                  <a:chOff x="704" y="1880"/>
                  <a:chExt cx="136" cy="128"/>
                </a:xfrm>
              </p:grpSpPr>
              <p:sp>
                <p:nvSpPr>
                  <p:cNvPr id="174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2" name="Group 600"/>
                <p:cNvGrpSpPr>
                  <a:grpSpLocks/>
                </p:cNvGrpSpPr>
                <p:nvPr/>
              </p:nvGrpSpPr>
              <p:grpSpPr bwMode="auto">
                <a:xfrm>
                  <a:off x="1623" y="3011"/>
                  <a:ext cx="100" cy="95"/>
                  <a:chOff x="704" y="1880"/>
                  <a:chExt cx="136" cy="128"/>
                </a:xfrm>
              </p:grpSpPr>
              <p:sp>
                <p:nvSpPr>
                  <p:cNvPr id="174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3" name="Group 603"/>
                <p:cNvGrpSpPr>
                  <a:grpSpLocks/>
                </p:cNvGrpSpPr>
                <p:nvPr/>
              </p:nvGrpSpPr>
              <p:grpSpPr bwMode="auto">
                <a:xfrm>
                  <a:off x="1528" y="3011"/>
                  <a:ext cx="100" cy="95"/>
                  <a:chOff x="704" y="1880"/>
                  <a:chExt cx="136" cy="128"/>
                </a:xfrm>
              </p:grpSpPr>
              <p:sp>
                <p:nvSpPr>
                  <p:cNvPr id="174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4" name="Group 606"/>
                <p:cNvGrpSpPr>
                  <a:grpSpLocks/>
                </p:cNvGrpSpPr>
                <p:nvPr/>
              </p:nvGrpSpPr>
              <p:grpSpPr bwMode="auto">
                <a:xfrm>
                  <a:off x="1427" y="3011"/>
                  <a:ext cx="100" cy="95"/>
                  <a:chOff x="704" y="1880"/>
                  <a:chExt cx="136" cy="128"/>
                </a:xfrm>
              </p:grpSpPr>
              <p:sp>
                <p:nvSpPr>
                  <p:cNvPr id="174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5" name="Group 609"/>
                <p:cNvGrpSpPr>
                  <a:grpSpLocks/>
                </p:cNvGrpSpPr>
                <p:nvPr/>
              </p:nvGrpSpPr>
              <p:grpSpPr bwMode="auto">
                <a:xfrm>
                  <a:off x="1332" y="3011"/>
                  <a:ext cx="100" cy="95"/>
                  <a:chOff x="704" y="1880"/>
                  <a:chExt cx="136" cy="128"/>
                </a:xfrm>
              </p:grpSpPr>
              <p:sp>
                <p:nvSpPr>
                  <p:cNvPr id="173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6" name="Group 612"/>
                <p:cNvGrpSpPr>
                  <a:grpSpLocks/>
                </p:cNvGrpSpPr>
                <p:nvPr/>
              </p:nvGrpSpPr>
              <p:grpSpPr bwMode="auto">
                <a:xfrm>
                  <a:off x="1231" y="3011"/>
                  <a:ext cx="100" cy="95"/>
                  <a:chOff x="704" y="1880"/>
                  <a:chExt cx="136" cy="128"/>
                </a:xfrm>
              </p:grpSpPr>
              <p:sp>
                <p:nvSpPr>
                  <p:cNvPr id="173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3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1570" name="Group 741"/>
            <p:cNvGrpSpPr>
              <a:grpSpLocks/>
            </p:cNvGrpSpPr>
            <p:nvPr/>
          </p:nvGrpSpPr>
          <p:grpSpPr bwMode="auto">
            <a:xfrm>
              <a:off x="4648200" y="3733800"/>
              <a:ext cx="2544422" cy="2532585"/>
              <a:chOff x="1270661" y="2040705"/>
              <a:chExt cx="3296506" cy="3296506"/>
            </a:xfrm>
          </p:grpSpPr>
          <p:grpSp>
            <p:nvGrpSpPr>
              <p:cNvPr id="1571" name="Group 590"/>
              <p:cNvGrpSpPr>
                <a:grpSpLocks/>
              </p:cNvGrpSpPr>
              <p:nvPr/>
            </p:nvGrpSpPr>
            <p:grpSpPr bwMode="auto">
              <a:xfrm rot="-2423775">
                <a:off x="2883984" y="2981652"/>
                <a:ext cx="1400822" cy="190899"/>
                <a:chOff x="1231" y="3011"/>
                <a:chExt cx="795" cy="95"/>
              </a:xfrm>
            </p:grpSpPr>
            <p:grpSp>
              <p:nvGrpSpPr>
                <p:cNvPr id="1698" name="Group 591"/>
                <p:cNvGrpSpPr>
                  <a:grpSpLocks/>
                </p:cNvGrpSpPr>
                <p:nvPr/>
              </p:nvGrpSpPr>
              <p:grpSpPr bwMode="auto">
                <a:xfrm>
                  <a:off x="1926" y="3011"/>
                  <a:ext cx="100" cy="95"/>
                  <a:chOff x="704" y="1880"/>
                  <a:chExt cx="136" cy="128"/>
                </a:xfrm>
              </p:grpSpPr>
              <p:sp>
                <p:nvSpPr>
                  <p:cNvPr id="172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2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9" name="Group 594"/>
                <p:cNvGrpSpPr>
                  <a:grpSpLocks/>
                </p:cNvGrpSpPr>
                <p:nvPr/>
              </p:nvGrpSpPr>
              <p:grpSpPr bwMode="auto">
                <a:xfrm>
                  <a:off x="1819" y="3011"/>
                  <a:ext cx="100" cy="95"/>
                  <a:chOff x="704" y="1880"/>
                  <a:chExt cx="136" cy="128"/>
                </a:xfrm>
              </p:grpSpPr>
              <p:sp>
                <p:nvSpPr>
                  <p:cNvPr id="171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0" name="Group 597"/>
                <p:cNvGrpSpPr>
                  <a:grpSpLocks/>
                </p:cNvGrpSpPr>
                <p:nvPr/>
              </p:nvGrpSpPr>
              <p:grpSpPr bwMode="auto">
                <a:xfrm>
                  <a:off x="1724" y="3011"/>
                  <a:ext cx="100" cy="95"/>
                  <a:chOff x="704" y="1880"/>
                  <a:chExt cx="136" cy="128"/>
                </a:xfrm>
              </p:grpSpPr>
              <p:sp>
                <p:nvSpPr>
                  <p:cNvPr id="171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1" name="Group 600"/>
                <p:cNvGrpSpPr>
                  <a:grpSpLocks/>
                </p:cNvGrpSpPr>
                <p:nvPr/>
              </p:nvGrpSpPr>
              <p:grpSpPr bwMode="auto">
                <a:xfrm>
                  <a:off x="1623" y="3011"/>
                  <a:ext cx="100" cy="95"/>
                  <a:chOff x="704" y="1880"/>
                  <a:chExt cx="136" cy="128"/>
                </a:xfrm>
              </p:grpSpPr>
              <p:sp>
                <p:nvSpPr>
                  <p:cNvPr id="171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2" name="Group 603"/>
                <p:cNvGrpSpPr>
                  <a:grpSpLocks/>
                </p:cNvGrpSpPr>
                <p:nvPr/>
              </p:nvGrpSpPr>
              <p:grpSpPr bwMode="auto">
                <a:xfrm>
                  <a:off x="1528" y="3011"/>
                  <a:ext cx="100" cy="95"/>
                  <a:chOff x="704" y="1880"/>
                  <a:chExt cx="136" cy="128"/>
                </a:xfrm>
              </p:grpSpPr>
              <p:sp>
                <p:nvSpPr>
                  <p:cNvPr id="171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3" name="Group 606"/>
                <p:cNvGrpSpPr>
                  <a:grpSpLocks/>
                </p:cNvGrpSpPr>
                <p:nvPr/>
              </p:nvGrpSpPr>
              <p:grpSpPr bwMode="auto">
                <a:xfrm>
                  <a:off x="1427" y="3011"/>
                  <a:ext cx="100" cy="95"/>
                  <a:chOff x="704" y="1880"/>
                  <a:chExt cx="136" cy="128"/>
                </a:xfrm>
              </p:grpSpPr>
              <p:sp>
                <p:nvSpPr>
                  <p:cNvPr id="171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4" name="Group 609"/>
                <p:cNvGrpSpPr>
                  <a:grpSpLocks/>
                </p:cNvGrpSpPr>
                <p:nvPr/>
              </p:nvGrpSpPr>
              <p:grpSpPr bwMode="auto">
                <a:xfrm>
                  <a:off x="1332" y="3011"/>
                  <a:ext cx="100" cy="95"/>
                  <a:chOff x="704" y="1880"/>
                  <a:chExt cx="136" cy="128"/>
                </a:xfrm>
              </p:grpSpPr>
              <p:sp>
                <p:nvSpPr>
                  <p:cNvPr id="170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5" name="Group 612"/>
                <p:cNvGrpSpPr>
                  <a:grpSpLocks/>
                </p:cNvGrpSpPr>
                <p:nvPr/>
              </p:nvGrpSpPr>
              <p:grpSpPr bwMode="auto">
                <a:xfrm>
                  <a:off x="1231" y="3011"/>
                  <a:ext cx="100" cy="95"/>
                  <a:chOff x="704" y="1880"/>
                  <a:chExt cx="136" cy="128"/>
                </a:xfrm>
              </p:grpSpPr>
              <p:sp>
                <p:nvSpPr>
                  <p:cNvPr id="170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2" name="Group 590"/>
              <p:cNvGrpSpPr>
                <a:grpSpLocks/>
              </p:cNvGrpSpPr>
              <p:nvPr/>
            </p:nvGrpSpPr>
            <p:grpSpPr bwMode="auto">
              <a:xfrm rot="-2423775">
                <a:off x="1594025" y="4091996"/>
                <a:ext cx="1400822" cy="190899"/>
                <a:chOff x="1231" y="3011"/>
                <a:chExt cx="795" cy="95"/>
              </a:xfrm>
            </p:grpSpPr>
            <p:grpSp>
              <p:nvGrpSpPr>
                <p:cNvPr id="1674" name="Group 591"/>
                <p:cNvGrpSpPr>
                  <a:grpSpLocks/>
                </p:cNvGrpSpPr>
                <p:nvPr/>
              </p:nvGrpSpPr>
              <p:grpSpPr bwMode="auto">
                <a:xfrm>
                  <a:off x="1926" y="3011"/>
                  <a:ext cx="100" cy="95"/>
                  <a:chOff x="704" y="1880"/>
                  <a:chExt cx="136" cy="128"/>
                </a:xfrm>
              </p:grpSpPr>
              <p:sp>
                <p:nvSpPr>
                  <p:cNvPr id="169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5" name="Group 594"/>
                <p:cNvGrpSpPr>
                  <a:grpSpLocks/>
                </p:cNvGrpSpPr>
                <p:nvPr/>
              </p:nvGrpSpPr>
              <p:grpSpPr bwMode="auto">
                <a:xfrm>
                  <a:off x="1819" y="3011"/>
                  <a:ext cx="100" cy="95"/>
                  <a:chOff x="704" y="1880"/>
                  <a:chExt cx="136" cy="128"/>
                </a:xfrm>
              </p:grpSpPr>
              <p:sp>
                <p:nvSpPr>
                  <p:cNvPr id="169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6" name="Group 597"/>
                <p:cNvGrpSpPr>
                  <a:grpSpLocks/>
                </p:cNvGrpSpPr>
                <p:nvPr/>
              </p:nvGrpSpPr>
              <p:grpSpPr bwMode="auto">
                <a:xfrm>
                  <a:off x="1724" y="3011"/>
                  <a:ext cx="100" cy="95"/>
                  <a:chOff x="704" y="1880"/>
                  <a:chExt cx="136" cy="128"/>
                </a:xfrm>
              </p:grpSpPr>
              <p:sp>
                <p:nvSpPr>
                  <p:cNvPr id="169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7" name="Group 600"/>
                <p:cNvGrpSpPr>
                  <a:grpSpLocks/>
                </p:cNvGrpSpPr>
                <p:nvPr/>
              </p:nvGrpSpPr>
              <p:grpSpPr bwMode="auto">
                <a:xfrm>
                  <a:off x="1623" y="3011"/>
                  <a:ext cx="100" cy="95"/>
                  <a:chOff x="704" y="1880"/>
                  <a:chExt cx="136" cy="128"/>
                </a:xfrm>
              </p:grpSpPr>
              <p:sp>
                <p:nvSpPr>
                  <p:cNvPr id="169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8" name="Group 603"/>
                <p:cNvGrpSpPr>
                  <a:grpSpLocks/>
                </p:cNvGrpSpPr>
                <p:nvPr/>
              </p:nvGrpSpPr>
              <p:grpSpPr bwMode="auto">
                <a:xfrm>
                  <a:off x="1528" y="3011"/>
                  <a:ext cx="100" cy="95"/>
                  <a:chOff x="704" y="1880"/>
                  <a:chExt cx="136" cy="128"/>
                </a:xfrm>
              </p:grpSpPr>
              <p:sp>
                <p:nvSpPr>
                  <p:cNvPr id="168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9" name="Group 606"/>
                <p:cNvGrpSpPr>
                  <a:grpSpLocks/>
                </p:cNvGrpSpPr>
                <p:nvPr/>
              </p:nvGrpSpPr>
              <p:grpSpPr bwMode="auto">
                <a:xfrm>
                  <a:off x="1427" y="3011"/>
                  <a:ext cx="100" cy="95"/>
                  <a:chOff x="704" y="1880"/>
                  <a:chExt cx="136" cy="128"/>
                </a:xfrm>
              </p:grpSpPr>
              <p:sp>
                <p:nvSpPr>
                  <p:cNvPr id="168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0" name="Group 609"/>
                <p:cNvGrpSpPr>
                  <a:grpSpLocks/>
                </p:cNvGrpSpPr>
                <p:nvPr/>
              </p:nvGrpSpPr>
              <p:grpSpPr bwMode="auto">
                <a:xfrm>
                  <a:off x="1332" y="3011"/>
                  <a:ext cx="100" cy="95"/>
                  <a:chOff x="704" y="1880"/>
                  <a:chExt cx="136" cy="128"/>
                </a:xfrm>
              </p:grpSpPr>
              <p:sp>
                <p:nvSpPr>
                  <p:cNvPr id="168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1" name="Group 612"/>
                <p:cNvGrpSpPr>
                  <a:grpSpLocks/>
                </p:cNvGrpSpPr>
                <p:nvPr/>
              </p:nvGrpSpPr>
              <p:grpSpPr bwMode="auto">
                <a:xfrm>
                  <a:off x="1231" y="3011"/>
                  <a:ext cx="100" cy="95"/>
                  <a:chOff x="704" y="1880"/>
                  <a:chExt cx="136" cy="128"/>
                </a:xfrm>
              </p:grpSpPr>
              <p:sp>
                <p:nvSpPr>
                  <p:cNvPr id="168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3" name="Group 590"/>
              <p:cNvGrpSpPr>
                <a:grpSpLocks/>
              </p:cNvGrpSpPr>
              <p:nvPr/>
            </p:nvGrpSpPr>
            <p:grpSpPr bwMode="auto">
              <a:xfrm>
                <a:off x="1270661" y="3549247"/>
                <a:ext cx="1445890" cy="190457"/>
                <a:chOff x="1231" y="3011"/>
                <a:chExt cx="795" cy="95"/>
              </a:xfrm>
            </p:grpSpPr>
            <p:grpSp>
              <p:nvGrpSpPr>
                <p:cNvPr id="1650" name="Group 591"/>
                <p:cNvGrpSpPr>
                  <a:grpSpLocks/>
                </p:cNvGrpSpPr>
                <p:nvPr/>
              </p:nvGrpSpPr>
              <p:grpSpPr bwMode="auto">
                <a:xfrm>
                  <a:off x="1926" y="3011"/>
                  <a:ext cx="100" cy="95"/>
                  <a:chOff x="704" y="1880"/>
                  <a:chExt cx="136" cy="128"/>
                </a:xfrm>
              </p:grpSpPr>
              <p:sp>
                <p:nvSpPr>
                  <p:cNvPr id="167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7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1" name="Group 594"/>
                <p:cNvGrpSpPr>
                  <a:grpSpLocks/>
                </p:cNvGrpSpPr>
                <p:nvPr/>
              </p:nvGrpSpPr>
              <p:grpSpPr bwMode="auto">
                <a:xfrm>
                  <a:off x="1819" y="3011"/>
                  <a:ext cx="100" cy="95"/>
                  <a:chOff x="704" y="1880"/>
                  <a:chExt cx="136" cy="128"/>
                </a:xfrm>
              </p:grpSpPr>
              <p:sp>
                <p:nvSpPr>
                  <p:cNvPr id="167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7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2" name="Group 597"/>
                <p:cNvGrpSpPr>
                  <a:grpSpLocks/>
                </p:cNvGrpSpPr>
                <p:nvPr/>
              </p:nvGrpSpPr>
              <p:grpSpPr bwMode="auto">
                <a:xfrm>
                  <a:off x="1724" y="3011"/>
                  <a:ext cx="100" cy="95"/>
                  <a:chOff x="704" y="1880"/>
                  <a:chExt cx="136" cy="128"/>
                </a:xfrm>
              </p:grpSpPr>
              <p:sp>
                <p:nvSpPr>
                  <p:cNvPr id="166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3" name="Group 600"/>
                <p:cNvGrpSpPr>
                  <a:grpSpLocks/>
                </p:cNvGrpSpPr>
                <p:nvPr/>
              </p:nvGrpSpPr>
              <p:grpSpPr bwMode="auto">
                <a:xfrm>
                  <a:off x="1623" y="3011"/>
                  <a:ext cx="100" cy="95"/>
                  <a:chOff x="704" y="1880"/>
                  <a:chExt cx="136" cy="128"/>
                </a:xfrm>
              </p:grpSpPr>
              <p:sp>
                <p:nvSpPr>
                  <p:cNvPr id="166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4" name="Group 603"/>
                <p:cNvGrpSpPr>
                  <a:grpSpLocks/>
                </p:cNvGrpSpPr>
                <p:nvPr/>
              </p:nvGrpSpPr>
              <p:grpSpPr bwMode="auto">
                <a:xfrm>
                  <a:off x="1528" y="3011"/>
                  <a:ext cx="100" cy="95"/>
                  <a:chOff x="704" y="1880"/>
                  <a:chExt cx="136" cy="128"/>
                </a:xfrm>
              </p:grpSpPr>
              <p:sp>
                <p:nvSpPr>
                  <p:cNvPr id="166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5" name="Group 606"/>
                <p:cNvGrpSpPr>
                  <a:grpSpLocks/>
                </p:cNvGrpSpPr>
                <p:nvPr/>
              </p:nvGrpSpPr>
              <p:grpSpPr bwMode="auto">
                <a:xfrm>
                  <a:off x="1427" y="3011"/>
                  <a:ext cx="100" cy="95"/>
                  <a:chOff x="704" y="1880"/>
                  <a:chExt cx="136" cy="128"/>
                </a:xfrm>
              </p:grpSpPr>
              <p:sp>
                <p:nvSpPr>
                  <p:cNvPr id="166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6" name="Group 609"/>
                <p:cNvGrpSpPr>
                  <a:grpSpLocks/>
                </p:cNvGrpSpPr>
                <p:nvPr/>
              </p:nvGrpSpPr>
              <p:grpSpPr bwMode="auto">
                <a:xfrm>
                  <a:off x="1332" y="3011"/>
                  <a:ext cx="100" cy="95"/>
                  <a:chOff x="704" y="1880"/>
                  <a:chExt cx="136" cy="128"/>
                </a:xfrm>
              </p:grpSpPr>
              <p:sp>
                <p:nvSpPr>
                  <p:cNvPr id="166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7" name="Group 612"/>
                <p:cNvGrpSpPr>
                  <a:grpSpLocks/>
                </p:cNvGrpSpPr>
                <p:nvPr/>
              </p:nvGrpSpPr>
              <p:grpSpPr bwMode="auto">
                <a:xfrm>
                  <a:off x="1231" y="3011"/>
                  <a:ext cx="100" cy="95"/>
                  <a:chOff x="704" y="1880"/>
                  <a:chExt cx="136" cy="128"/>
                </a:xfrm>
              </p:grpSpPr>
              <p:sp>
                <p:nvSpPr>
                  <p:cNvPr id="165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5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574"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575" name="Group 590"/>
              <p:cNvGrpSpPr>
                <a:grpSpLocks/>
              </p:cNvGrpSpPr>
              <p:nvPr/>
            </p:nvGrpSpPr>
            <p:grpSpPr bwMode="auto">
              <a:xfrm>
                <a:off x="3121277" y="3571015"/>
                <a:ext cx="1445890" cy="190457"/>
                <a:chOff x="1231" y="3011"/>
                <a:chExt cx="795" cy="95"/>
              </a:xfrm>
            </p:grpSpPr>
            <p:grpSp>
              <p:nvGrpSpPr>
                <p:cNvPr id="1626" name="Group 591"/>
                <p:cNvGrpSpPr>
                  <a:grpSpLocks/>
                </p:cNvGrpSpPr>
                <p:nvPr/>
              </p:nvGrpSpPr>
              <p:grpSpPr bwMode="auto">
                <a:xfrm>
                  <a:off x="1926" y="3011"/>
                  <a:ext cx="100" cy="95"/>
                  <a:chOff x="704" y="1880"/>
                  <a:chExt cx="136" cy="128"/>
                </a:xfrm>
              </p:grpSpPr>
              <p:sp>
                <p:nvSpPr>
                  <p:cNvPr id="164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27" name="Group 594"/>
                <p:cNvGrpSpPr>
                  <a:grpSpLocks/>
                </p:cNvGrpSpPr>
                <p:nvPr/>
              </p:nvGrpSpPr>
              <p:grpSpPr bwMode="auto">
                <a:xfrm>
                  <a:off x="1819" y="3011"/>
                  <a:ext cx="100" cy="95"/>
                  <a:chOff x="704" y="1880"/>
                  <a:chExt cx="136" cy="128"/>
                </a:xfrm>
              </p:grpSpPr>
              <p:sp>
                <p:nvSpPr>
                  <p:cNvPr id="164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28" name="Group 597"/>
                <p:cNvGrpSpPr>
                  <a:grpSpLocks/>
                </p:cNvGrpSpPr>
                <p:nvPr/>
              </p:nvGrpSpPr>
              <p:grpSpPr bwMode="auto">
                <a:xfrm>
                  <a:off x="1724" y="3011"/>
                  <a:ext cx="100" cy="95"/>
                  <a:chOff x="704" y="1880"/>
                  <a:chExt cx="136" cy="128"/>
                </a:xfrm>
              </p:grpSpPr>
              <p:sp>
                <p:nvSpPr>
                  <p:cNvPr id="164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29" name="Group 600"/>
                <p:cNvGrpSpPr>
                  <a:grpSpLocks/>
                </p:cNvGrpSpPr>
                <p:nvPr/>
              </p:nvGrpSpPr>
              <p:grpSpPr bwMode="auto">
                <a:xfrm>
                  <a:off x="1623" y="3011"/>
                  <a:ext cx="100" cy="95"/>
                  <a:chOff x="704" y="1880"/>
                  <a:chExt cx="136" cy="128"/>
                </a:xfrm>
              </p:grpSpPr>
              <p:sp>
                <p:nvSpPr>
                  <p:cNvPr id="164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0" name="Group 603"/>
                <p:cNvGrpSpPr>
                  <a:grpSpLocks/>
                </p:cNvGrpSpPr>
                <p:nvPr/>
              </p:nvGrpSpPr>
              <p:grpSpPr bwMode="auto">
                <a:xfrm>
                  <a:off x="1528" y="3011"/>
                  <a:ext cx="100" cy="95"/>
                  <a:chOff x="704" y="1880"/>
                  <a:chExt cx="136" cy="128"/>
                </a:xfrm>
              </p:grpSpPr>
              <p:sp>
                <p:nvSpPr>
                  <p:cNvPr id="164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1" name="Group 606"/>
                <p:cNvGrpSpPr>
                  <a:grpSpLocks/>
                </p:cNvGrpSpPr>
                <p:nvPr/>
              </p:nvGrpSpPr>
              <p:grpSpPr bwMode="auto">
                <a:xfrm>
                  <a:off x="1427" y="3011"/>
                  <a:ext cx="100" cy="95"/>
                  <a:chOff x="704" y="1880"/>
                  <a:chExt cx="136" cy="128"/>
                </a:xfrm>
              </p:grpSpPr>
              <p:sp>
                <p:nvSpPr>
                  <p:cNvPr id="163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3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2" name="Group 609"/>
                <p:cNvGrpSpPr>
                  <a:grpSpLocks/>
                </p:cNvGrpSpPr>
                <p:nvPr/>
              </p:nvGrpSpPr>
              <p:grpSpPr bwMode="auto">
                <a:xfrm>
                  <a:off x="1332" y="3011"/>
                  <a:ext cx="100" cy="95"/>
                  <a:chOff x="704" y="1880"/>
                  <a:chExt cx="136" cy="128"/>
                </a:xfrm>
              </p:grpSpPr>
              <p:sp>
                <p:nvSpPr>
                  <p:cNvPr id="163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3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3" name="Group 612"/>
                <p:cNvGrpSpPr>
                  <a:grpSpLocks/>
                </p:cNvGrpSpPr>
                <p:nvPr/>
              </p:nvGrpSpPr>
              <p:grpSpPr bwMode="auto">
                <a:xfrm>
                  <a:off x="1231" y="3011"/>
                  <a:ext cx="100" cy="95"/>
                  <a:chOff x="704" y="1880"/>
                  <a:chExt cx="136" cy="128"/>
                </a:xfrm>
              </p:grpSpPr>
              <p:sp>
                <p:nvSpPr>
                  <p:cNvPr id="163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3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6" name="Group 590"/>
              <p:cNvGrpSpPr>
                <a:grpSpLocks/>
              </p:cNvGrpSpPr>
              <p:nvPr/>
            </p:nvGrpSpPr>
            <p:grpSpPr bwMode="auto">
              <a:xfrm rot="-5400000">
                <a:off x="2202368" y="2668423"/>
                <a:ext cx="1445890" cy="190457"/>
                <a:chOff x="1231" y="3011"/>
                <a:chExt cx="795" cy="95"/>
              </a:xfrm>
            </p:grpSpPr>
            <p:grpSp>
              <p:nvGrpSpPr>
                <p:cNvPr id="1602" name="Group 591"/>
                <p:cNvGrpSpPr>
                  <a:grpSpLocks/>
                </p:cNvGrpSpPr>
                <p:nvPr/>
              </p:nvGrpSpPr>
              <p:grpSpPr bwMode="auto">
                <a:xfrm>
                  <a:off x="1926" y="3011"/>
                  <a:ext cx="100" cy="95"/>
                  <a:chOff x="704" y="1880"/>
                  <a:chExt cx="136" cy="128"/>
                </a:xfrm>
              </p:grpSpPr>
              <p:sp>
                <p:nvSpPr>
                  <p:cNvPr id="162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2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3" name="Group 594"/>
                <p:cNvGrpSpPr>
                  <a:grpSpLocks/>
                </p:cNvGrpSpPr>
                <p:nvPr/>
              </p:nvGrpSpPr>
              <p:grpSpPr bwMode="auto">
                <a:xfrm>
                  <a:off x="1819" y="3011"/>
                  <a:ext cx="100" cy="95"/>
                  <a:chOff x="704" y="1880"/>
                  <a:chExt cx="136" cy="128"/>
                </a:xfrm>
              </p:grpSpPr>
              <p:sp>
                <p:nvSpPr>
                  <p:cNvPr id="162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2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4" name="Group 597"/>
                <p:cNvGrpSpPr>
                  <a:grpSpLocks/>
                </p:cNvGrpSpPr>
                <p:nvPr/>
              </p:nvGrpSpPr>
              <p:grpSpPr bwMode="auto">
                <a:xfrm>
                  <a:off x="1724" y="3011"/>
                  <a:ext cx="100" cy="95"/>
                  <a:chOff x="704" y="1880"/>
                  <a:chExt cx="136" cy="128"/>
                </a:xfrm>
              </p:grpSpPr>
              <p:sp>
                <p:nvSpPr>
                  <p:cNvPr id="162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2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5" name="Group 600"/>
                <p:cNvGrpSpPr>
                  <a:grpSpLocks/>
                </p:cNvGrpSpPr>
                <p:nvPr/>
              </p:nvGrpSpPr>
              <p:grpSpPr bwMode="auto">
                <a:xfrm>
                  <a:off x="1623" y="3011"/>
                  <a:ext cx="100" cy="95"/>
                  <a:chOff x="704" y="1880"/>
                  <a:chExt cx="136" cy="128"/>
                </a:xfrm>
              </p:grpSpPr>
              <p:sp>
                <p:nvSpPr>
                  <p:cNvPr id="161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6" name="Group 603"/>
                <p:cNvGrpSpPr>
                  <a:grpSpLocks/>
                </p:cNvGrpSpPr>
                <p:nvPr/>
              </p:nvGrpSpPr>
              <p:grpSpPr bwMode="auto">
                <a:xfrm>
                  <a:off x="1528" y="3011"/>
                  <a:ext cx="100" cy="95"/>
                  <a:chOff x="704" y="1880"/>
                  <a:chExt cx="136" cy="128"/>
                </a:xfrm>
              </p:grpSpPr>
              <p:sp>
                <p:nvSpPr>
                  <p:cNvPr id="161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7" name="Group 606"/>
                <p:cNvGrpSpPr>
                  <a:grpSpLocks/>
                </p:cNvGrpSpPr>
                <p:nvPr/>
              </p:nvGrpSpPr>
              <p:grpSpPr bwMode="auto">
                <a:xfrm>
                  <a:off x="1427" y="3011"/>
                  <a:ext cx="100" cy="95"/>
                  <a:chOff x="704" y="1880"/>
                  <a:chExt cx="136" cy="128"/>
                </a:xfrm>
              </p:grpSpPr>
              <p:sp>
                <p:nvSpPr>
                  <p:cNvPr id="161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8" name="Group 609"/>
                <p:cNvGrpSpPr>
                  <a:grpSpLocks/>
                </p:cNvGrpSpPr>
                <p:nvPr/>
              </p:nvGrpSpPr>
              <p:grpSpPr bwMode="auto">
                <a:xfrm>
                  <a:off x="1332" y="3011"/>
                  <a:ext cx="100" cy="95"/>
                  <a:chOff x="704" y="1880"/>
                  <a:chExt cx="136" cy="128"/>
                </a:xfrm>
              </p:grpSpPr>
              <p:sp>
                <p:nvSpPr>
                  <p:cNvPr id="161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9" name="Group 612"/>
                <p:cNvGrpSpPr>
                  <a:grpSpLocks/>
                </p:cNvGrpSpPr>
                <p:nvPr/>
              </p:nvGrpSpPr>
              <p:grpSpPr bwMode="auto">
                <a:xfrm>
                  <a:off x="1231" y="3011"/>
                  <a:ext cx="100" cy="95"/>
                  <a:chOff x="704" y="1880"/>
                  <a:chExt cx="136" cy="128"/>
                </a:xfrm>
              </p:grpSpPr>
              <p:sp>
                <p:nvSpPr>
                  <p:cNvPr id="161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7" name="Group 590"/>
              <p:cNvGrpSpPr>
                <a:grpSpLocks/>
              </p:cNvGrpSpPr>
              <p:nvPr/>
            </p:nvGrpSpPr>
            <p:grpSpPr bwMode="auto">
              <a:xfrm rot="-5400000">
                <a:off x="2175149" y="4519039"/>
                <a:ext cx="1445890" cy="190457"/>
                <a:chOff x="1231" y="3011"/>
                <a:chExt cx="795" cy="95"/>
              </a:xfrm>
            </p:grpSpPr>
            <p:grpSp>
              <p:nvGrpSpPr>
                <p:cNvPr id="1578" name="Group 591"/>
                <p:cNvGrpSpPr>
                  <a:grpSpLocks/>
                </p:cNvGrpSpPr>
                <p:nvPr/>
              </p:nvGrpSpPr>
              <p:grpSpPr bwMode="auto">
                <a:xfrm>
                  <a:off x="1926" y="3011"/>
                  <a:ext cx="100" cy="95"/>
                  <a:chOff x="704" y="1880"/>
                  <a:chExt cx="136" cy="128"/>
                </a:xfrm>
              </p:grpSpPr>
              <p:sp>
                <p:nvSpPr>
                  <p:cNvPr id="160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0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79" name="Group 594"/>
                <p:cNvGrpSpPr>
                  <a:grpSpLocks/>
                </p:cNvGrpSpPr>
                <p:nvPr/>
              </p:nvGrpSpPr>
              <p:grpSpPr bwMode="auto">
                <a:xfrm>
                  <a:off x="1819" y="3011"/>
                  <a:ext cx="100" cy="95"/>
                  <a:chOff x="704" y="1880"/>
                  <a:chExt cx="136" cy="128"/>
                </a:xfrm>
              </p:grpSpPr>
              <p:sp>
                <p:nvSpPr>
                  <p:cNvPr id="159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0" name="Group 597"/>
                <p:cNvGrpSpPr>
                  <a:grpSpLocks/>
                </p:cNvGrpSpPr>
                <p:nvPr/>
              </p:nvGrpSpPr>
              <p:grpSpPr bwMode="auto">
                <a:xfrm>
                  <a:off x="1724" y="3011"/>
                  <a:ext cx="100" cy="95"/>
                  <a:chOff x="704" y="1880"/>
                  <a:chExt cx="136" cy="128"/>
                </a:xfrm>
              </p:grpSpPr>
              <p:sp>
                <p:nvSpPr>
                  <p:cNvPr id="159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1" name="Group 600"/>
                <p:cNvGrpSpPr>
                  <a:grpSpLocks/>
                </p:cNvGrpSpPr>
                <p:nvPr/>
              </p:nvGrpSpPr>
              <p:grpSpPr bwMode="auto">
                <a:xfrm>
                  <a:off x="1623" y="3011"/>
                  <a:ext cx="100" cy="95"/>
                  <a:chOff x="704" y="1880"/>
                  <a:chExt cx="136" cy="128"/>
                </a:xfrm>
              </p:grpSpPr>
              <p:sp>
                <p:nvSpPr>
                  <p:cNvPr id="159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2" name="Group 603"/>
                <p:cNvGrpSpPr>
                  <a:grpSpLocks/>
                </p:cNvGrpSpPr>
                <p:nvPr/>
              </p:nvGrpSpPr>
              <p:grpSpPr bwMode="auto">
                <a:xfrm>
                  <a:off x="1528" y="3011"/>
                  <a:ext cx="100" cy="95"/>
                  <a:chOff x="704" y="1880"/>
                  <a:chExt cx="136" cy="128"/>
                </a:xfrm>
              </p:grpSpPr>
              <p:sp>
                <p:nvSpPr>
                  <p:cNvPr id="159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3" name="Group 606"/>
                <p:cNvGrpSpPr>
                  <a:grpSpLocks/>
                </p:cNvGrpSpPr>
                <p:nvPr/>
              </p:nvGrpSpPr>
              <p:grpSpPr bwMode="auto">
                <a:xfrm>
                  <a:off x="1427" y="3011"/>
                  <a:ext cx="100" cy="95"/>
                  <a:chOff x="704" y="1880"/>
                  <a:chExt cx="136" cy="128"/>
                </a:xfrm>
              </p:grpSpPr>
              <p:sp>
                <p:nvSpPr>
                  <p:cNvPr id="159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4" name="Group 609"/>
                <p:cNvGrpSpPr>
                  <a:grpSpLocks/>
                </p:cNvGrpSpPr>
                <p:nvPr/>
              </p:nvGrpSpPr>
              <p:grpSpPr bwMode="auto">
                <a:xfrm>
                  <a:off x="1332" y="3011"/>
                  <a:ext cx="100" cy="95"/>
                  <a:chOff x="704" y="1880"/>
                  <a:chExt cx="136" cy="128"/>
                </a:xfrm>
              </p:grpSpPr>
              <p:sp>
                <p:nvSpPr>
                  <p:cNvPr id="158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8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5" name="Group 612"/>
                <p:cNvGrpSpPr>
                  <a:grpSpLocks/>
                </p:cNvGrpSpPr>
                <p:nvPr/>
              </p:nvGrpSpPr>
              <p:grpSpPr bwMode="auto">
                <a:xfrm>
                  <a:off x="1231" y="3011"/>
                  <a:ext cx="100" cy="95"/>
                  <a:chOff x="704" y="1880"/>
                  <a:chExt cx="136" cy="128"/>
                </a:xfrm>
              </p:grpSpPr>
              <p:sp>
                <p:nvSpPr>
                  <p:cNvPr id="158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8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cxnSp>
        <p:nvCxnSpPr>
          <p:cNvPr id="1875" name="Straight Arrow Connector 1874"/>
          <p:cNvCxnSpPr>
            <a:stCxn id="1560" idx="0"/>
          </p:cNvCxnSpPr>
          <p:nvPr/>
        </p:nvCxnSpPr>
        <p:spPr>
          <a:xfrm flipV="1">
            <a:off x="7036669" y="2057400"/>
            <a:ext cx="735731" cy="28261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76" name="Straight Arrow Connector 1875"/>
          <p:cNvCxnSpPr/>
          <p:nvPr/>
        </p:nvCxnSpPr>
        <p:spPr>
          <a:xfrm>
            <a:off x="1828800" y="1683180"/>
            <a:ext cx="3048000" cy="52662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78" name="Straight Arrow Connector 1877"/>
          <p:cNvCxnSpPr/>
          <p:nvPr/>
        </p:nvCxnSpPr>
        <p:spPr>
          <a:xfrm flipH="1">
            <a:off x="3810000" y="3200400"/>
            <a:ext cx="762000" cy="1447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928" name="Group 741"/>
          <p:cNvGrpSpPr>
            <a:grpSpLocks/>
          </p:cNvGrpSpPr>
          <p:nvPr/>
        </p:nvGrpSpPr>
        <p:grpSpPr bwMode="auto">
          <a:xfrm>
            <a:off x="3276600" y="2057400"/>
            <a:ext cx="2544422" cy="2532585"/>
            <a:chOff x="1270661" y="2040705"/>
            <a:chExt cx="3296506" cy="3296506"/>
          </a:xfrm>
        </p:grpSpPr>
        <p:grpSp>
          <p:nvGrpSpPr>
            <p:cNvPr id="929" name="Group 590"/>
            <p:cNvGrpSpPr>
              <a:grpSpLocks/>
            </p:cNvGrpSpPr>
            <p:nvPr/>
          </p:nvGrpSpPr>
          <p:grpSpPr bwMode="auto">
            <a:xfrm rot="-2423775">
              <a:off x="2883984" y="2981652"/>
              <a:ext cx="1400822" cy="190899"/>
              <a:chOff x="1231" y="3011"/>
              <a:chExt cx="795" cy="95"/>
            </a:xfrm>
          </p:grpSpPr>
          <p:grpSp>
            <p:nvGrpSpPr>
              <p:cNvPr id="1088" name="Group 591"/>
              <p:cNvGrpSpPr>
                <a:grpSpLocks/>
              </p:cNvGrpSpPr>
              <p:nvPr/>
            </p:nvGrpSpPr>
            <p:grpSpPr bwMode="auto">
              <a:xfrm>
                <a:off x="1926" y="3011"/>
                <a:ext cx="100" cy="95"/>
                <a:chOff x="704" y="1880"/>
                <a:chExt cx="136" cy="128"/>
              </a:xfrm>
            </p:grpSpPr>
            <p:sp>
              <p:nvSpPr>
                <p:cNvPr id="111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1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89" name="Group 594"/>
              <p:cNvGrpSpPr>
                <a:grpSpLocks/>
              </p:cNvGrpSpPr>
              <p:nvPr/>
            </p:nvGrpSpPr>
            <p:grpSpPr bwMode="auto">
              <a:xfrm>
                <a:off x="1819" y="3011"/>
                <a:ext cx="100" cy="95"/>
                <a:chOff x="704" y="1880"/>
                <a:chExt cx="136" cy="128"/>
              </a:xfrm>
            </p:grpSpPr>
            <p:sp>
              <p:nvSpPr>
                <p:cNvPr id="110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0" name="Group 597"/>
              <p:cNvGrpSpPr>
                <a:grpSpLocks/>
              </p:cNvGrpSpPr>
              <p:nvPr/>
            </p:nvGrpSpPr>
            <p:grpSpPr bwMode="auto">
              <a:xfrm>
                <a:off x="1724" y="3011"/>
                <a:ext cx="100" cy="95"/>
                <a:chOff x="704" y="1880"/>
                <a:chExt cx="136" cy="128"/>
              </a:xfrm>
            </p:grpSpPr>
            <p:sp>
              <p:nvSpPr>
                <p:cNvPr id="110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1" name="Group 600"/>
              <p:cNvGrpSpPr>
                <a:grpSpLocks/>
              </p:cNvGrpSpPr>
              <p:nvPr/>
            </p:nvGrpSpPr>
            <p:grpSpPr bwMode="auto">
              <a:xfrm>
                <a:off x="1623" y="3011"/>
                <a:ext cx="100" cy="95"/>
                <a:chOff x="704" y="1880"/>
                <a:chExt cx="136" cy="128"/>
              </a:xfrm>
            </p:grpSpPr>
            <p:sp>
              <p:nvSpPr>
                <p:cNvPr id="110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2" name="Group 603"/>
              <p:cNvGrpSpPr>
                <a:grpSpLocks/>
              </p:cNvGrpSpPr>
              <p:nvPr/>
            </p:nvGrpSpPr>
            <p:grpSpPr bwMode="auto">
              <a:xfrm>
                <a:off x="1528" y="3011"/>
                <a:ext cx="100" cy="95"/>
                <a:chOff x="704" y="1880"/>
                <a:chExt cx="136" cy="128"/>
              </a:xfrm>
            </p:grpSpPr>
            <p:sp>
              <p:nvSpPr>
                <p:cNvPr id="110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3" name="Group 606"/>
              <p:cNvGrpSpPr>
                <a:grpSpLocks/>
              </p:cNvGrpSpPr>
              <p:nvPr/>
            </p:nvGrpSpPr>
            <p:grpSpPr bwMode="auto">
              <a:xfrm>
                <a:off x="1427" y="3011"/>
                <a:ext cx="100" cy="95"/>
                <a:chOff x="704" y="1880"/>
                <a:chExt cx="136" cy="128"/>
              </a:xfrm>
            </p:grpSpPr>
            <p:sp>
              <p:nvSpPr>
                <p:cNvPr id="110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4" name="Group 609"/>
              <p:cNvGrpSpPr>
                <a:grpSpLocks/>
              </p:cNvGrpSpPr>
              <p:nvPr/>
            </p:nvGrpSpPr>
            <p:grpSpPr bwMode="auto">
              <a:xfrm>
                <a:off x="1332" y="3011"/>
                <a:ext cx="100" cy="95"/>
                <a:chOff x="704" y="1880"/>
                <a:chExt cx="136" cy="128"/>
              </a:xfrm>
            </p:grpSpPr>
            <p:sp>
              <p:nvSpPr>
                <p:cNvPr id="109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9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5" name="Group 612"/>
              <p:cNvGrpSpPr>
                <a:grpSpLocks/>
              </p:cNvGrpSpPr>
              <p:nvPr/>
            </p:nvGrpSpPr>
            <p:grpSpPr bwMode="auto">
              <a:xfrm>
                <a:off x="1231" y="3011"/>
                <a:ext cx="100" cy="95"/>
                <a:chOff x="704" y="1880"/>
                <a:chExt cx="136" cy="128"/>
              </a:xfrm>
            </p:grpSpPr>
            <p:sp>
              <p:nvSpPr>
                <p:cNvPr id="109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9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0" name="Group 590"/>
            <p:cNvGrpSpPr>
              <a:grpSpLocks/>
            </p:cNvGrpSpPr>
            <p:nvPr/>
          </p:nvGrpSpPr>
          <p:grpSpPr bwMode="auto">
            <a:xfrm rot="-2423775">
              <a:off x="1594025" y="4091996"/>
              <a:ext cx="1400822" cy="190899"/>
              <a:chOff x="1231" y="3011"/>
              <a:chExt cx="795" cy="95"/>
            </a:xfrm>
          </p:grpSpPr>
          <p:grpSp>
            <p:nvGrpSpPr>
              <p:cNvPr id="1064" name="Group 591"/>
              <p:cNvGrpSpPr>
                <a:grpSpLocks/>
              </p:cNvGrpSpPr>
              <p:nvPr/>
            </p:nvGrpSpPr>
            <p:grpSpPr bwMode="auto">
              <a:xfrm>
                <a:off x="1926" y="3011"/>
                <a:ext cx="100" cy="95"/>
                <a:chOff x="704" y="1880"/>
                <a:chExt cx="136" cy="128"/>
              </a:xfrm>
            </p:grpSpPr>
            <p:sp>
              <p:nvSpPr>
                <p:cNvPr id="108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5" name="Group 594"/>
              <p:cNvGrpSpPr>
                <a:grpSpLocks/>
              </p:cNvGrpSpPr>
              <p:nvPr/>
            </p:nvGrpSpPr>
            <p:grpSpPr bwMode="auto">
              <a:xfrm>
                <a:off x="1819" y="3011"/>
                <a:ext cx="100" cy="95"/>
                <a:chOff x="704" y="1880"/>
                <a:chExt cx="136" cy="128"/>
              </a:xfrm>
            </p:grpSpPr>
            <p:sp>
              <p:nvSpPr>
                <p:cNvPr id="108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6" name="Group 597"/>
              <p:cNvGrpSpPr>
                <a:grpSpLocks/>
              </p:cNvGrpSpPr>
              <p:nvPr/>
            </p:nvGrpSpPr>
            <p:grpSpPr bwMode="auto">
              <a:xfrm>
                <a:off x="1724" y="3011"/>
                <a:ext cx="100" cy="95"/>
                <a:chOff x="704" y="1880"/>
                <a:chExt cx="136" cy="128"/>
              </a:xfrm>
            </p:grpSpPr>
            <p:sp>
              <p:nvSpPr>
                <p:cNvPr id="108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7" name="Group 600"/>
              <p:cNvGrpSpPr>
                <a:grpSpLocks/>
              </p:cNvGrpSpPr>
              <p:nvPr/>
            </p:nvGrpSpPr>
            <p:grpSpPr bwMode="auto">
              <a:xfrm>
                <a:off x="1623" y="3011"/>
                <a:ext cx="100" cy="95"/>
                <a:chOff x="704" y="1880"/>
                <a:chExt cx="136" cy="128"/>
              </a:xfrm>
            </p:grpSpPr>
            <p:sp>
              <p:nvSpPr>
                <p:cNvPr id="108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8" name="Group 603"/>
              <p:cNvGrpSpPr>
                <a:grpSpLocks/>
              </p:cNvGrpSpPr>
              <p:nvPr/>
            </p:nvGrpSpPr>
            <p:grpSpPr bwMode="auto">
              <a:xfrm>
                <a:off x="1528" y="3011"/>
                <a:ext cx="100" cy="95"/>
                <a:chOff x="704" y="1880"/>
                <a:chExt cx="136" cy="128"/>
              </a:xfrm>
            </p:grpSpPr>
            <p:sp>
              <p:nvSpPr>
                <p:cNvPr id="107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9" name="Group 606"/>
              <p:cNvGrpSpPr>
                <a:grpSpLocks/>
              </p:cNvGrpSpPr>
              <p:nvPr/>
            </p:nvGrpSpPr>
            <p:grpSpPr bwMode="auto">
              <a:xfrm>
                <a:off x="1427" y="3011"/>
                <a:ext cx="100" cy="95"/>
                <a:chOff x="704" y="1880"/>
                <a:chExt cx="136" cy="128"/>
              </a:xfrm>
            </p:grpSpPr>
            <p:sp>
              <p:nvSpPr>
                <p:cNvPr id="107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70" name="Group 609"/>
              <p:cNvGrpSpPr>
                <a:grpSpLocks/>
              </p:cNvGrpSpPr>
              <p:nvPr/>
            </p:nvGrpSpPr>
            <p:grpSpPr bwMode="auto">
              <a:xfrm>
                <a:off x="1332" y="3011"/>
                <a:ext cx="100" cy="95"/>
                <a:chOff x="704" y="1880"/>
                <a:chExt cx="136" cy="128"/>
              </a:xfrm>
            </p:grpSpPr>
            <p:sp>
              <p:nvSpPr>
                <p:cNvPr id="107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71" name="Group 612"/>
              <p:cNvGrpSpPr>
                <a:grpSpLocks/>
              </p:cNvGrpSpPr>
              <p:nvPr/>
            </p:nvGrpSpPr>
            <p:grpSpPr bwMode="auto">
              <a:xfrm>
                <a:off x="1231" y="3011"/>
                <a:ext cx="100" cy="95"/>
                <a:chOff x="704" y="1880"/>
                <a:chExt cx="136" cy="128"/>
              </a:xfrm>
            </p:grpSpPr>
            <p:sp>
              <p:nvSpPr>
                <p:cNvPr id="107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1" name="Group 590"/>
            <p:cNvGrpSpPr>
              <a:grpSpLocks/>
            </p:cNvGrpSpPr>
            <p:nvPr/>
          </p:nvGrpSpPr>
          <p:grpSpPr bwMode="auto">
            <a:xfrm>
              <a:off x="1270661" y="3549247"/>
              <a:ext cx="1445890" cy="190457"/>
              <a:chOff x="1231" y="3011"/>
              <a:chExt cx="795" cy="95"/>
            </a:xfrm>
          </p:grpSpPr>
          <p:grpSp>
            <p:nvGrpSpPr>
              <p:cNvPr id="1008" name="Group 591"/>
              <p:cNvGrpSpPr>
                <a:grpSpLocks/>
              </p:cNvGrpSpPr>
              <p:nvPr/>
            </p:nvGrpSpPr>
            <p:grpSpPr bwMode="auto">
              <a:xfrm>
                <a:off x="1926" y="3011"/>
                <a:ext cx="100" cy="95"/>
                <a:chOff x="704" y="1880"/>
                <a:chExt cx="136" cy="128"/>
              </a:xfrm>
            </p:grpSpPr>
            <p:sp>
              <p:nvSpPr>
                <p:cNvPr id="106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6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09" name="Group 594"/>
              <p:cNvGrpSpPr>
                <a:grpSpLocks/>
              </p:cNvGrpSpPr>
              <p:nvPr/>
            </p:nvGrpSpPr>
            <p:grpSpPr bwMode="auto">
              <a:xfrm>
                <a:off x="1819" y="3011"/>
                <a:ext cx="100" cy="95"/>
                <a:chOff x="704" y="1880"/>
                <a:chExt cx="136" cy="128"/>
              </a:xfrm>
            </p:grpSpPr>
            <p:sp>
              <p:nvSpPr>
                <p:cNvPr id="106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6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0" name="Group 597"/>
              <p:cNvGrpSpPr>
                <a:grpSpLocks/>
              </p:cNvGrpSpPr>
              <p:nvPr/>
            </p:nvGrpSpPr>
            <p:grpSpPr bwMode="auto">
              <a:xfrm>
                <a:off x="1724" y="3011"/>
                <a:ext cx="100" cy="95"/>
                <a:chOff x="704" y="1880"/>
                <a:chExt cx="136" cy="128"/>
              </a:xfrm>
            </p:grpSpPr>
            <p:sp>
              <p:nvSpPr>
                <p:cNvPr id="105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5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1" name="Group 600"/>
              <p:cNvGrpSpPr>
                <a:grpSpLocks/>
              </p:cNvGrpSpPr>
              <p:nvPr/>
            </p:nvGrpSpPr>
            <p:grpSpPr bwMode="auto">
              <a:xfrm>
                <a:off x="1623" y="3011"/>
                <a:ext cx="100" cy="95"/>
                <a:chOff x="704" y="1880"/>
                <a:chExt cx="136" cy="128"/>
              </a:xfrm>
            </p:grpSpPr>
            <p:sp>
              <p:nvSpPr>
                <p:cNvPr id="105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5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2" name="Group 603"/>
              <p:cNvGrpSpPr>
                <a:grpSpLocks/>
              </p:cNvGrpSpPr>
              <p:nvPr/>
            </p:nvGrpSpPr>
            <p:grpSpPr bwMode="auto">
              <a:xfrm>
                <a:off x="1528" y="3011"/>
                <a:ext cx="100" cy="95"/>
                <a:chOff x="704" y="1880"/>
                <a:chExt cx="136" cy="128"/>
              </a:xfrm>
            </p:grpSpPr>
            <p:sp>
              <p:nvSpPr>
                <p:cNvPr id="102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2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3" name="Group 606"/>
              <p:cNvGrpSpPr>
                <a:grpSpLocks/>
              </p:cNvGrpSpPr>
              <p:nvPr/>
            </p:nvGrpSpPr>
            <p:grpSpPr bwMode="auto">
              <a:xfrm>
                <a:off x="1427" y="3011"/>
                <a:ext cx="100" cy="95"/>
                <a:chOff x="704" y="1880"/>
                <a:chExt cx="136" cy="128"/>
              </a:xfrm>
            </p:grpSpPr>
            <p:sp>
              <p:nvSpPr>
                <p:cNvPr id="102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2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4" name="Group 609"/>
              <p:cNvGrpSpPr>
                <a:grpSpLocks/>
              </p:cNvGrpSpPr>
              <p:nvPr/>
            </p:nvGrpSpPr>
            <p:grpSpPr bwMode="auto">
              <a:xfrm>
                <a:off x="1332" y="3011"/>
                <a:ext cx="100" cy="95"/>
                <a:chOff x="704" y="1880"/>
                <a:chExt cx="136" cy="128"/>
              </a:xfrm>
            </p:grpSpPr>
            <p:sp>
              <p:nvSpPr>
                <p:cNvPr id="101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1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5" name="Group 612"/>
              <p:cNvGrpSpPr>
                <a:grpSpLocks/>
              </p:cNvGrpSpPr>
              <p:nvPr/>
            </p:nvGrpSpPr>
            <p:grpSpPr bwMode="auto">
              <a:xfrm>
                <a:off x="1231" y="3011"/>
                <a:ext cx="100" cy="95"/>
                <a:chOff x="704" y="1880"/>
                <a:chExt cx="136" cy="128"/>
              </a:xfrm>
            </p:grpSpPr>
            <p:sp>
              <p:nvSpPr>
                <p:cNvPr id="101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1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932"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933" name="Group 590"/>
            <p:cNvGrpSpPr>
              <a:grpSpLocks/>
            </p:cNvGrpSpPr>
            <p:nvPr/>
          </p:nvGrpSpPr>
          <p:grpSpPr bwMode="auto">
            <a:xfrm>
              <a:off x="3121277" y="3571015"/>
              <a:ext cx="1445890" cy="190457"/>
              <a:chOff x="1231" y="3011"/>
              <a:chExt cx="795" cy="95"/>
            </a:xfrm>
          </p:grpSpPr>
          <p:grpSp>
            <p:nvGrpSpPr>
              <p:cNvPr id="984" name="Group 591"/>
              <p:cNvGrpSpPr>
                <a:grpSpLocks/>
              </p:cNvGrpSpPr>
              <p:nvPr/>
            </p:nvGrpSpPr>
            <p:grpSpPr bwMode="auto">
              <a:xfrm>
                <a:off x="1926" y="3011"/>
                <a:ext cx="100" cy="95"/>
                <a:chOff x="704" y="1880"/>
                <a:chExt cx="136" cy="128"/>
              </a:xfrm>
            </p:grpSpPr>
            <p:sp>
              <p:nvSpPr>
                <p:cNvPr id="100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5" name="Group 594"/>
              <p:cNvGrpSpPr>
                <a:grpSpLocks/>
              </p:cNvGrpSpPr>
              <p:nvPr/>
            </p:nvGrpSpPr>
            <p:grpSpPr bwMode="auto">
              <a:xfrm>
                <a:off x="1819" y="3011"/>
                <a:ext cx="100" cy="95"/>
                <a:chOff x="704" y="1880"/>
                <a:chExt cx="136" cy="128"/>
              </a:xfrm>
            </p:grpSpPr>
            <p:sp>
              <p:nvSpPr>
                <p:cNvPr id="100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6" name="Group 597"/>
              <p:cNvGrpSpPr>
                <a:grpSpLocks/>
              </p:cNvGrpSpPr>
              <p:nvPr/>
            </p:nvGrpSpPr>
            <p:grpSpPr bwMode="auto">
              <a:xfrm>
                <a:off x="1724" y="3011"/>
                <a:ext cx="100" cy="95"/>
                <a:chOff x="704" y="1880"/>
                <a:chExt cx="136" cy="128"/>
              </a:xfrm>
            </p:grpSpPr>
            <p:sp>
              <p:nvSpPr>
                <p:cNvPr id="100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7" name="Group 600"/>
              <p:cNvGrpSpPr>
                <a:grpSpLocks/>
              </p:cNvGrpSpPr>
              <p:nvPr/>
            </p:nvGrpSpPr>
            <p:grpSpPr bwMode="auto">
              <a:xfrm>
                <a:off x="1623" y="3011"/>
                <a:ext cx="100" cy="95"/>
                <a:chOff x="704" y="1880"/>
                <a:chExt cx="136" cy="128"/>
              </a:xfrm>
            </p:grpSpPr>
            <p:sp>
              <p:nvSpPr>
                <p:cNvPr id="100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8" name="Group 603"/>
              <p:cNvGrpSpPr>
                <a:grpSpLocks/>
              </p:cNvGrpSpPr>
              <p:nvPr/>
            </p:nvGrpSpPr>
            <p:grpSpPr bwMode="auto">
              <a:xfrm>
                <a:off x="1528" y="3011"/>
                <a:ext cx="100" cy="95"/>
                <a:chOff x="704" y="1880"/>
                <a:chExt cx="136" cy="128"/>
              </a:xfrm>
            </p:grpSpPr>
            <p:sp>
              <p:nvSpPr>
                <p:cNvPr id="99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9" name="Group 606"/>
              <p:cNvGrpSpPr>
                <a:grpSpLocks/>
              </p:cNvGrpSpPr>
              <p:nvPr/>
            </p:nvGrpSpPr>
            <p:grpSpPr bwMode="auto">
              <a:xfrm>
                <a:off x="1427" y="3011"/>
                <a:ext cx="100" cy="95"/>
                <a:chOff x="704" y="1880"/>
                <a:chExt cx="136" cy="128"/>
              </a:xfrm>
            </p:grpSpPr>
            <p:sp>
              <p:nvSpPr>
                <p:cNvPr id="99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90" name="Group 609"/>
              <p:cNvGrpSpPr>
                <a:grpSpLocks/>
              </p:cNvGrpSpPr>
              <p:nvPr/>
            </p:nvGrpSpPr>
            <p:grpSpPr bwMode="auto">
              <a:xfrm>
                <a:off x="1332" y="3011"/>
                <a:ext cx="100" cy="95"/>
                <a:chOff x="704" y="1880"/>
                <a:chExt cx="136" cy="128"/>
              </a:xfrm>
            </p:grpSpPr>
            <p:sp>
              <p:nvSpPr>
                <p:cNvPr id="99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91" name="Group 612"/>
              <p:cNvGrpSpPr>
                <a:grpSpLocks/>
              </p:cNvGrpSpPr>
              <p:nvPr/>
            </p:nvGrpSpPr>
            <p:grpSpPr bwMode="auto">
              <a:xfrm>
                <a:off x="1231" y="3011"/>
                <a:ext cx="100" cy="95"/>
                <a:chOff x="704" y="1880"/>
                <a:chExt cx="136" cy="128"/>
              </a:xfrm>
            </p:grpSpPr>
            <p:sp>
              <p:nvSpPr>
                <p:cNvPr id="99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4" name="Group 590"/>
            <p:cNvGrpSpPr>
              <a:grpSpLocks/>
            </p:cNvGrpSpPr>
            <p:nvPr/>
          </p:nvGrpSpPr>
          <p:grpSpPr bwMode="auto">
            <a:xfrm rot="-5400000">
              <a:off x="2202368" y="2668423"/>
              <a:ext cx="1445890" cy="190457"/>
              <a:chOff x="1231" y="3011"/>
              <a:chExt cx="795" cy="95"/>
            </a:xfrm>
          </p:grpSpPr>
          <p:grpSp>
            <p:nvGrpSpPr>
              <p:cNvPr id="960" name="Group 591"/>
              <p:cNvGrpSpPr>
                <a:grpSpLocks/>
              </p:cNvGrpSpPr>
              <p:nvPr/>
            </p:nvGrpSpPr>
            <p:grpSpPr bwMode="auto">
              <a:xfrm>
                <a:off x="1926" y="3011"/>
                <a:ext cx="100" cy="95"/>
                <a:chOff x="704" y="1880"/>
                <a:chExt cx="136" cy="128"/>
              </a:xfrm>
            </p:grpSpPr>
            <p:sp>
              <p:nvSpPr>
                <p:cNvPr id="98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8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1" name="Group 594"/>
              <p:cNvGrpSpPr>
                <a:grpSpLocks/>
              </p:cNvGrpSpPr>
              <p:nvPr/>
            </p:nvGrpSpPr>
            <p:grpSpPr bwMode="auto">
              <a:xfrm>
                <a:off x="1819" y="3011"/>
                <a:ext cx="100" cy="95"/>
                <a:chOff x="704" y="1880"/>
                <a:chExt cx="136" cy="128"/>
              </a:xfrm>
            </p:grpSpPr>
            <p:sp>
              <p:nvSpPr>
                <p:cNvPr id="98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8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2" name="Group 597"/>
              <p:cNvGrpSpPr>
                <a:grpSpLocks/>
              </p:cNvGrpSpPr>
              <p:nvPr/>
            </p:nvGrpSpPr>
            <p:grpSpPr bwMode="auto">
              <a:xfrm>
                <a:off x="1724" y="3011"/>
                <a:ext cx="100" cy="95"/>
                <a:chOff x="704" y="1880"/>
                <a:chExt cx="136" cy="128"/>
              </a:xfrm>
            </p:grpSpPr>
            <p:sp>
              <p:nvSpPr>
                <p:cNvPr id="97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3" name="Group 600"/>
              <p:cNvGrpSpPr>
                <a:grpSpLocks/>
              </p:cNvGrpSpPr>
              <p:nvPr/>
            </p:nvGrpSpPr>
            <p:grpSpPr bwMode="auto">
              <a:xfrm>
                <a:off x="1623" y="3011"/>
                <a:ext cx="100" cy="95"/>
                <a:chOff x="704" y="1880"/>
                <a:chExt cx="136" cy="128"/>
              </a:xfrm>
            </p:grpSpPr>
            <p:sp>
              <p:nvSpPr>
                <p:cNvPr id="97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4" name="Group 603"/>
              <p:cNvGrpSpPr>
                <a:grpSpLocks/>
              </p:cNvGrpSpPr>
              <p:nvPr/>
            </p:nvGrpSpPr>
            <p:grpSpPr bwMode="auto">
              <a:xfrm>
                <a:off x="1528" y="3011"/>
                <a:ext cx="100" cy="95"/>
                <a:chOff x="704" y="1880"/>
                <a:chExt cx="136" cy="128"/>
              </a:xfrm>
            </p:grpSpPr>
            <p:sp>
              <p:nvSpPr>
                <p:cNvPr id="97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5" name="Group 606"/>
              <p:cNvGrpSpPr>
                <a:grpSpLocks/>
              </p:cNvGrpSpPr>
              <p:nvPr/>
            </p:nvGrpSpPr>
            <p:grpSpPr bwMode="auto">
              <a:xfrm>
                <a:off x="1427" y="3011"/>
                <a:ext cx="100" cy="95"/>
                <a:chOff x="704" y="1880"/>
                <a:chExt cx="136" cy="128"/>
              </a:xfrm>
            </p:grpSpPr>
            <p:sp>
              <p:nvSpPr>
                <p:cNvPr id="97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6" name="Group 609"/>
              <p:cNvGrpSpPr>
                <a:grpSpLocks/>
              </p:cNvGrpSpPr>
              <p:nvPr/>
            </p:nvGrpSpPr>
            <p:grpSpPr bwMode="auto">
              <a:xfrm>
                <a:off x="1332" y="3011"/>
                <a:ext cx="100" cy="95"/>
                <a:chOff x="704" y="1880"/>
                <a:chExt cx="136" cy="128"/>
              </a:xfrm>
            </p:grpSpPr>
            <p:sp>
              <p:nvSpPr>
                <p:cNvPr id="97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7" name="Group 612"/>
              <p:cNvGrpSpPr>
                <a:grpSpLocks/>
              </p:cNvGrpSpPr>
              <p:nvPr/>
            </p:nvGrpSpPr>
            <p:grpSpPr bwMode="auto">
              <a:xfrm>
                <a:off x="1231" y="3011"/>
                <a:ext cx="100" cy="95"/>
                <a:chOff x="704" y="1880"/>
                <a:chExt cx="136" cy="128"/>
              </a:xfrm>
            </p:grpSpPr>
            <p:sp>
              <p:nvSpPr>
                <p:cNvPr id="96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6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5" name="Group 590"/>
            <p:cNvGrpSpPr>
              <a:grpSpLocks/>
            </p:cNvGrpSpPr>
            <p:nvPr/>
          </p:nvGrpSpPr>
          <p:grpSpPr bwMode="auto">
            <a:xfrm rot="-5400000">
              <a:off x="2175149" y="4519039"/>
              <a:ext cx="1445890" cy="190457"/>
              <a:chOff x="1231" y="3011"/>
              <a:chExt cx="795" cy="95"/>
            </a:xfrm>
          </p:grpSpPr>
          <p:grpSp>
            <p:nvGrpSpPr>
              <p:cNvPr id="936" name="Group 591"/>
              <p:cNvGrpSpPr>
                <a:grpSpLocks/>
              </p:cNvGrpSpPr>
              <p:nvPr/>
            </p:nvGrpSpPr>
            <p:grpSpPr bwMode="auto">
              <a:xfrm>
                <a:off x="1926" y="3011"/>
                <a:ext cx="100" cy="95"/>
                <a:chOff x="704" y="1880"/>
                <a:chExt cx="136" cy="128"/>
              </a:xfrm>
            </p:grpSpPr>
            <p:sp>
              <p:nvSpPr>
                <p:cNvPr id="95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37" name="Group 594"/>
              <p:cNvGrpSpPr>
                <a:grpSpLocks/>
              </p:cNvGrpSpPr>
              <p:nvPr/>
            </p:nvGrpSpPr>
            <p:grpSpPr bwMode="auto">
              <a:xfrm>
                <a:off x="1819" y="3011"/>
                <a:ext cx="100" cy="95"/>
                <a:chOff x="704" y="1880"/>
                <a:chExt cx="136" cy="128"/>
              </a:xfrm>
            </p:grpSpPr>
            <p:sp>
              <p:nvSpPr>
                <p:cNvPr id="95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38" name="Group 597"/>
              <p:cNvGrpSpPr>
                <a:grpSpLocks/>
              </p:cNvGrpSpPr>
              <p:nvPr/>
            </p:nvGrpSpPr>
            <p:grpSpPr bwMode="auto">
              <a:xfrm>
                <a:off x="1724" y="3011"/>
                <a:ext cx="100" cy="95"/>
                <a:chOff x="704" y="1880"/>
                <a:chExt cx="136" cy="128"/>
              </a:xfrm>
            </p:grpSpPr>
            <p:sp>
              <p:nvSpPr>
                <p:cNvPr id="95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39" name="Group 600"/>
              <p:cNvGrpSpPr>
                <a:grpSpLocks/>
              </p:cNvGrpSpPr>
              <p:nvPr/>
            </p:nvGrpSpPr>
            <p:grpSpPr bwMode="auto">
              <a:xfrm>
                <a:off x="1623" y="3011"/>
                <a:ext cx="100" cy="95"/>
                <a:chOff x="704" y="1880"/>
                <a:chExt cx="136" cy="128"/>
              </a:xfrm>
            </p:grpSpPr>
            <p:sp>
              <p:nvSpPr>
                <p:cNvPr id="95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0" name="Group 603"/>
              <p:cNvGrpSpPr>
                <a:grpSpLocks/>
              </p:cNvGrpSpPr>
              <p:nvPr/>
            </p:nvGrpSpPr>
            <p:grpSpPr bwMode="auto">
              <a:xfrm>
                <a:off x="1528" y="3011"/>
                <a:ext cx="100" cy="95"/>
                <a:chOff x="704" y="1880"/>
                <a:chExt cx="136" cy="128"/>
              </a:xfrm>
            </p:grpSpPr>
            <p:sp>
              <p:nvSpPr>
                <p:cNvPr id="95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1" name="Group 606"/>
              <p:cNvGrpSpPr>
                <a:grpSpLocks/>
              </p:cNvGrpSpPr>
              <p:nvPr/>
            </p:nvGrpSpPr>
            <p:grpSpPr bwMode="auto">
              <a:xfrm>
                <a:off x="1427" y="3011"/>
                <a:ext cx="100" cy="95"/>
                <a:chOff x="704" y="1880"/>
                <a:chExt cx="136" cy="128"/>
              </a:xfrm>
            </p:grpSpPr>
            <p:sp>
              <p:nvSpPr>
                <p:cNvPr id="94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4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2" name="Group 609"/>
              <p:cNvGrpSpPr>
                <a:grpSpLocks/>
              </p:cNvGrpSpPr>
              <p:nvPr/>
            </p:nvGrpSpPr>
            <p:grpSpPr bwMode="auto">
              <a:xfrm>
                <a:off x="1332" y="3011"/>
                <a:ext cx="100" cy="95"/>
                <a:chOff x="704" y="1880"/>
                <a:chExt cx="136" cy="128"/>
              </a:xfrm>
            </p:grpSpPr>
            <p:sp>
              <p:nvSpPr>
                <p:cNvPr id="94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4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3" name="Group 612"/>
              <p:cNvGrpSpPr>
                <a:grpSpLocks/>
              </p:cNvGrpSpPr>
              <p:nvPr/>
            </p:nvGrpSpPr>
            <p:grpSpPr bwMode="auto">
              <a:xfrm>
                <a:off x="1231" y="3011"/>
                <a:ext cx="100" cy="95"/>
                <a:chOff x="704" y="1880"/>
                <a:chExt cx="136" cy="128"/>
              </a:xfrm>
            </p:grpSpPr>
            <p:sp>
              <p:nvSpPr>
                <p:cNvPr id="94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4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4" name="Straight Arrow Connector 913"/>
          <p:cNvCxnSpPr/>
          <p:nvPr/>
        </p:nvCxnSpPr>
        <p:spPr>
          <a:xfrm flipV="1">
            <a:off x="5791200" y="2209800"/>
            <a:ext cx="735731" cy="28261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5" name="Straight Arrow Connector 914"/>
          <p:cNvCxnSpPr/>
          <p:nvPr/>
        </p:nvCxnSpPr>
        <p:spPr>
          <a:xfrm>
            <a:off x="4724400" y="2209800"/>
            <a:ext cx="609600" cy="8382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6" name="Straight Arrow Connector 915"/>
          <p:cNvCxnSpPr/>
          <p:nvPr/>
        </p:nvCxnSpPr>
        <p:spPr>
          <a:xfrm flipH="1">
            <a:off x="2514600" y="3962400"/>
            <a:ext cx="762000" cy="1447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7" name="Straight Arrow Connector 916"/>
          <p:cNvCxnSpPr/>
          <p:nvPr/>
        </p:nvCxnSpPr>
        <p:spPr>
          <a:xfrm flipV="1">
            <a:off x="2438400" y="1219200"/>
            <a:ext cx="381000" cy="13021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20" name="Straight Arrow Connector 919"/>
          <p:cNvCxnSpPr/>
          <p:nvPr/>
        </p:nvCxnSpPr>
        <p:spPr>
          <a:xfrm flipV="1">
            <a:off x="6629400" y="2667000"/>
            <a:ext cx="685800" cy="381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22" name="Straight Arrow Connector 921"/>
          <p:cNvCxnSpPr/>
          <p:nvPr/>
        </p:nvCxnSpPr>
        <p:spPr>
          <a:xfrm flipV="1">
            <a:off x="3657600" y="4800600"/>
            <a:ext cx="533400" cy="990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925"/>
          <p:cNvGrpSpPr>
            <a:grpSpLocks/>
          </p:cNvGrpSpPr>
          <p:nvPr/>
        </p:nvGrpSpPr>
        <p:grpSpPr bwMode="auto">
          <a:xfrm>
            <a:off x="1770063" y="1460500"/>
            <a:ext cx="5472112" cy="5084763"/>
            <a:chOff x="1357746" y="0"/>
            <a:chExt cx="7089568" cy="6618515"/>
          </a:xfrm>
        </p:grpSpPr>
        <p:grpSp>
          <p:nvGrpSpPr>
            <p:cNvPr id="3" name="Group 590"/>
            <p:cNvGrpSpPr>
              <a:grpSpLocks/>
            </p:cNvGrpSpPr>
            <p:nvPr/>
          </p:nvGrpSpPr>
          <p:grpSpPr bwMode="auto">
            <a:xfrm rot="-2423775">
              <a:off x="3292185" y="2540783"/>
              <a:ext cx="1400822" cy="190899"/>
              <a:chOff x="1231" y="3011"/>
              <a:chExt cx="795" cy="95"/>
            </a:xfrm>
          </p:grpSpPr>
          <p:grpSp>
            <p:nvGrpSpPr>
              <p:cNvPr id="4" name="Group 591"/>
              <p:cNvGrpSpPr>
                <a:grpSpLocks/>
              </p:cNvGrpSpPr>
              <p:nvPr/>
            </p:nvGrpSpPr>
            <p:grpSpPr bwMode="auto">
              <a:xfrm>
                <a:off x="1926" y="3011"/>
                <a:ext cx="100" cy="95"/>
                <a:chOff x="704" y="1880"/>
                <a:chExt cx="136" cy="128"/>
              </a:xfrm>
            </p:grpSpPr>
            <p:sp>
              <p:nvSpPr>
                <p:cNvPr id="46273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 name="Group 594"/>
              <p:cNvGrpSpPr>
                <a:grpSpLocks/>
              </p:cNvGrpSpPr>
              <p:nvPr/>
            </p:nvGrpSpPr>
            <p:grpSpPr bwMode="auto">
              <a:xfrm>
                <a:off x="1819" y="3011"/>
                <a:ext cx="100" cy="95"/>
                <a:chOff x="704" y="1880"/>
                <a:chExt cx="136" cy="128"/>
              </a:xfrm>
            </p:grpSpPr>
            <p:sp>
              <p:nvSpPr>
                <p:cNvPr id="46273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 name="Group 597"/>
              <p:cNvGrpSpPr>
                <a:grpSpLocks/>
              </p:cNvGrpSpPr>
              <p:nvPr/>
            </p:nvGrpSpPr>
            <p:grpSpPr bwMode="auto">
              <a:xfrm>
                <a:off x="1724" y="3011"/>
                <a:ext cx="100" cy="95"/>
                <a:chOff x="704" y="1880"/>
                <a:chExt cx="136" cy="128"/>
              </a:xfrm>
            </p:grpSpPr>
            <p:sp>
              <p:nvSpPr>
                <p:cNvPr id="46273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 name="Group 600"/>
              <p:cNvGrpSpPr>
                <a:grpSpLocks/>
              </p:cNvGrpSpPr>
              <p:nvPr/>
            </p:nvGrpSpPr>
            <p:grpSpPr bwMode="auto">
              <a:xfrm>
                <a:off x="1623" y="3011"/>
                <a:ext cx="100" cy="95"/>
                <a:chOff x="704" y="1880"/>
                <a:chExt cx="136" cy="128"/>
              </a:xfrm>
            </p:grpSpPr>
            <p:sp>
              <p:nvSpPr>
                <p:cNvPr id="46272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 name="Group 603"/>
              <p:cNvGrpSpPr>
                <a:grpSpLocks/>
              </p:cNvGrpSpPr>
              <p:nvPr/>
            </p:nvGrpSpPr>
            <p:grpSpPr bwMode="auto">
              <a:xfrm>
                <a:off x="1528" y="3011"/>
                <a:ext cx="100" cy="95"/>
                <a:chOff x="704" y="1880"/>
                <a:chExt cx="136" cy="128"/>
              </a:xfrm>
            </p:grpSpPr>
            <p:sp>
              <p:nvSpPr>
                <p:cNvPr id="46272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 name="Group 606"/>
              <p:cNvGrpSpPr>
                <a:grpSpLocks/>
              </p:cNvGrpSpPr>
              <p:nvPr/>
            </p:nvGrpSpPr>
            <p:grpSpPr bwMode="auto">
              <a:xfrm>
                <a:off x="1427" y="3011"/>
                <a:ext cx="100" cy="95"/>
                <a:chOff x="704" y="1880"/>
                <a:chExt cx="136" cy="128"/>
              </a:xfrm>
            </p:grpSpPr>
            <p:sp>
              <p:nvSpPr>
                <p:cNvPr id="46272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 name="Group 609"/>
              <p:cNvGrpSpPr>
                <a:grpSpLocks/>
              </p:cNvGrpSpPr>
              <p:nvPr/>
            </p:nvGrpSpPr>
            <p:grpSpPr bwMode="auto">
              <a:xfrm>
                <a:off x="1332" y="3011"/>
                <a:ext cx="100" cy="95"/>
                <a:chOff x="704" y="1880"/>
                <a:chExt cx="136" cy="128"/>
              </a:xfrm>
            </p:grpSpPr>
            <p:sp>
              <p:nvSpPr>
                <p:cNvPr id="46272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 name="Group 612"/>
              <p:cNvGrpSpPr>
                <a:grpSpLocks/>
              </p:cNvGrpSpPr>
              <p:nvPr/>
            </p:nvGrpSpPr>
            <p:grpSpPr bwMode="auto">
              <a:xfrm>
                <a:off x="1231" y="3011"/>
                <a:ext cx="100" cy="95"/>
                <a:chOff x="704" y="1880"/>
                <a:chExt cx="136" cy="128"/>
              </a:xfrm>
            </p:grpSpPr>
            <p:sp>
              <p:nvSpPr>
                <p:cNvPr id="46272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 name="Group 590"/>
            <p:cNvGrpSpPr>
              <a:grpSpLocks/>
            </p:cNvGrpSpPr>
            <p:nvPr/>
          </p:nvGrpSpPr>
          <p:grpSpPr bwMode="auto">
            <a:xfrm rot="-2423775">
              <a:off x="2002226" y="3651127"/>
              <a:ext cx="1400822" cy="190899"/>
              <a:chOff x="1231" y="3011"/>
              <a:chExt cx="795" cy="95"/>
            </a:xfrm>
          </p:grpSpPr>
          <p:grpSp>
            <p:nvGrpSpPr>
              <p:cNvPr id="13" name="Group 591"/>
              <p:cNvGrpSpPr>
                <a:grpSpLocks/>
              </p:cNvGrpSpPr>
              <p:nvPr/>
            </p:nvGrpSpPr>
            <p:grpSpPr bwMode="auto">
              <a:xfrm>
                <a:off x="1926" y="3011"/>
                <a:ext cx="100" cy="95"/>
                <a:chOff x="704" y="1880"/>
                <a:chExt cx="136" cy="128"/>
              </a:xfrm>
            </p:grpSpPr>
            <p:sp>
              <p:nvSpPr>
                <p:cNvPr id="46271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1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 name="Group 594"/>
              <p:cNvGrpSpPr>
                <a:grpSpLocks/>
              </p:cNvGrpSpPr>
              <p:nvPr/>
            </p:nvGrpSpPr>
            <p:grpSpPr bwMode="auto">
              <a:xfrm>
                <a:off x="1819" y="3011"/>
                <a:ext cx="100" cy="95"/>
                <a:chOff x="704" y="1880"/>
                <a:chExt cx="136" cy="128"/>
              </a:xfrm>
            </p:grpSpPr>
            <p:sp>
              <p:nvSpPr>
                <p:cNvPr id="46270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1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 name="Group 597"/>
              <p:cNvGrpSpPr>
                <a:grpSpLocks/>
              </p:cNvGrpSpPr>
              <p:nvPr/>
            </p:nvGrpSpPr>
            <p:grpSpPr bwMode="auto">
              <a:xfrm>
                <a:off x="1724" y="3011"/>
                <a:ext cx="100" cy="95"/>
                <a:chOff x="704" y="1880"/>
                <a:chExt cx="136" cy="128"/>
              </a:xfrm>
            </p:grpSpPr>
            <p:sp>
              <p:nvSpPr>
                <p:cNvPr id="46270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 name="Group 600"/>
              <p:cNvGrpSpPr>
                <a:grpSpLocks/>
              </p:cNvGrpSpPr>
              <p:nvPr/>
            </p:nvGrpSpPr>
            <p:grpSpPr bwMode="auto">
              <a:xfrm>
                <a:off x="1623" y="3011"/>
                <a:ext cx="100" cy="95"/>
                <a:chOff x="704" y="1880"/>
                <a:chExt cx="136" cy="128"/>
              </a:xfrm>
            </p:grpSpPr>
            <p:sp>
              <p:nvSpPr>
                <p:cNvPr id="46270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 name="Group 603"/>
              <p:cNvGrpSpPr>
                <a:grpSpLocks/>
              </p:cNvGrpSpPr>
              <p:nvPr/>
            </p:nvGrpSpPr>
            <p:grpSpPr bwMode="auto">
              <a:xfrm>
                <a:off x="1528" y="3011"/>
                <a:ext cx="100" cy="95"/>
                <a:chOff x="704" y="1880"/>
                <a:chExt cx="136" cy="128"/>
              </a:xfrm>
            </p:grpSpPr>
            <p:sp>
              <p:nvSpPr>
                <p:cNvPr id="46270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 name="Group 606"/>
              <p:cNvGrpSpPr>
                <a:grpSpLocks/>
              </p:cNvGrpSpPr>
              <p:nvPr/>
            </p:nvGrpSpPr>
            <p:grpSpPr bwMode="auto">
              <a:xfrm>
                <a:off x="1427" y="3011"/>
                <a:ext cx="100" cy="95"/>
                <a:chOff x="704" y="1880"/>
                <a:chExt cx="136" cy="128"/>
              </a:xfrm>
            </p:grpSpPr>
            <p:sp>
              <p:nvSpPr>
                <p:cNvPr id="46270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9" name="Group 609"/>
              <p:cNvGrpSpPr>
                <a:grpSpLocks/>
              </p:cNvGrpSpPr>
              <p:nvPr/>
            </p:nvGrpSpPr>
            <p:grpSpPr bwMode="auto">
              <a:xfrm>
                <a:off x="1332" y="3011"/>
                <a:ext cx="100" cy="95"/>
                <a:chOff x="704" y="1880"/>
                <a:chExt cx="136" cy="128"/>
              </a:xfrm>
            </p:grpSpPr>
            <p:sp>
              <p:nvSpPr>
                <p:cNvPr id="46269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0" name="Group 612"/>
              <p:cNvGrpSpPr>
                <a:grpSpLocks/>
              </p:cNvGrpSpPr>
              <p:nvPr/>
            </p:nvGrpSpPr>
            <p:grpSpPr bwMode="auto">
              <a:xfrm>
                <a:off x="1231" y="3011"/>
                <a:ext cx="100" cy="95"/>
                <a:chOff x="704" y="1880"/>
                <a:chExt cx="136" cy="128"/>
              </a:xfrm>
            </p:grpSpPr>
            <p:sp>
              <p:nvSpPr>
                <p:cNvPr id="46269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9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1" name="Group 590"/>
            <p:cNvGrpSpPr>
              <a:grpSpLocks/>
            </p:cNvGrpSpPr>
            <p:nvPr/>
          </p:nvGrpSpPr>
          <p:grpSpPr bwMode="auto">
            <a:xfrm>
              <a:off x="1678860" y="3108376"/>
              <a:ext cx="1445890" cy="190457"/>
              <a:chOff x="1231" y="3011"/>
              <a:chExt cx="795" cy="95"/>
            </a:xfrm>
          </p:grpSpPr>
          <p:grpSp>
            <p:nvGrpSpPr>
              <p:cNvPr id="22" name="Group 591"/>
              <p:cNvGrpSpPr>
                <a:grpSpLocks/>
              </p:cNvGrpSpPr>
              <p:nvPr/>
            </p:nvGrpSpPr>
            <p:grpSpPr bwMode="auto">
              <a:xfrm>
                <a:off x="1926" y="3011"/>
                <a:ext cx="100" cy="95"/>
                <a:chOff x="704" y="1880"/>
                <a:chExt cx="136" cy="128"/>
              </a:xfrm>
            </p:grpSpPr>
            <p:sp>
              <p:nvSpPr>
                <p:cNvPr id="46268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3" name="Group 594"/>
              <p:cNvGrpSpPr>
                <a:grpSpLocks/>
              </p:cNvGrpSpPr>
              <p:nvPr/>
            </p:nvGrpSpPr>
            <p:grpSpPr bwMode="auto">
              <a:xfrm>
                <a:off x="1819" y="3011"/>
                <a:ext cx="100" cy="95"/>
                <a:chOff x="704" y="1880"/>
                <a:chExt cx="136" cy="128"/>
              </a:xfrm>
            </p:grpSpPr>
            <p:sp>
              <p:nvSpPr>
                <p:cNvPr id="46268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4" name="Group 597"/>
              <p:cNvGrpSpPr>
                <a:grpSpLocks/>
              </p:cNvGrpSpPr>
              <p:nvPr/>
            </p:nvGrpSpPr>
            <p:grpSpPr bwMode="auto">
              <a:xfrm>
                <a:off x="1724" y="3011"/>
                <a:ext cx="100" cy="95"/>
                <a:chOff x="704" y="1880"/>
                <a:chExt cx="136" cy="128"/>
              </a:xfrm>
            </p:grpSpPr>
            <p:sp>
              <p:nvSpPr>
                <p:cNvPr id="46268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5" name="Group 600"/>
              <p:cNvGrpSpPr>
                <a:grpSpLocks/>
              </p:cNvGrpSpPr>
              <p:nvPr/>
            </p:nvGrpSpPr>
            <p:grpSpPr bwMode="auto">
              <a:xfrm>
                <a:off x="1623" y="3011"/>
                <a:ext cx="100" cy="95"/>
                <a:chOff x="704" y="1880"/>
                <a:chExt cx="136" cy="128"/>
              </a:xfrm>
            </p:grpSpPr>
            <p:sp>
              <p:nvSpPr>
                <p:cNvPr id="46268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6" name="Group 603"/>
              <p:cNvGrpSpPr>
                <a:grpSpLocks/>
              </p:cNvGrpSpPr>
              <p:nvPr/>
            </p:nvGrpSpPr>
            <p:grpSpPr bwMode="auto">
              <a:xfrm>
                <a:off x="1528" y="3011"/>
                <a:ext cx="100" cy="95"/>
                <a:chOff x="704" y="1880"/>
                <a:chExt cx="136" cy="128"/>
              </a:xfrm>
            </p:grpSpPr>
            <p:sp>
              <p:nvSpPr>
                <p:cNvPr id="46267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 name="Group 606"/>
              <p:cNvGrpSpPr>
                <a:grpSpLocks/>
              </p:cNvGrpSpPr>
              <p:nvPr/>
            </p:nvGrpSpPr>
            <p:grpSpPr bwMode="auto">
              <a:xfrm>
                <a:off x="1427" y="3011"/>
                <a:ext cx="100" cy="95"/>
                <a:chOff x="704" y="1880"/>
                <a:chExt cx="136" cy="128"/>
              </a:xfrm>
            </p:grpSpPr>
            <p:sp>
              <p:nvSpPr>
                <p:cNvPr id="46267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7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 name="Group 609"/>
              <p:cNvGrpSpPr>
                <a:grpSpLocks/>
              </p:cNvGrpSpPr>
              <p:nvPr/>
            </p:nvGrpSpPr>
            <p:grpSpPr bwMode="auto">
              <a:xfrm>
                <a:off x="1332" y="3011"/>
                <a:ext cx="100" cy="95"/>
                <a:chOff x="704" y="1880"/>
                <a:chExt cx="136" cy="128"/>
              </a:xfrm>
            </p:grpSpPr>
            <p:sp>
              <p:nvSpPr>
                <p:cNvPr id="46267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7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 name="Group 612"/>
              <p:cNvGrpSpPr>
                <a:grpSpLocks/>
              </p:cNvGrpSpPr>
              <p:nvPr/>
            </p:nvGrpSpPr>
            <p:grpSpPr bwMode="auto">
              <a:xfrm>
                <a:off x="1231" y="3011"/>
                <a:ext cx="100" cy="95"/>
                <a:chOff x="704" y="1880"/>
                <a:chExt cx="136" cy="128"/>
              </a:xfrm>
            </p:grpSpPr>
            <p:sp>
              <p:nvSpPr>
                <p:cNvPr id="46267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7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829" name="AutoShape 586"/>
            <p:cNvSpPr>
              <a:spLocks noChangeArrowheads="1"/>
            </p:cNvSpPr>
            <p:nvPr/>
          </p:nvSpPr>
          <p:spPr bwMode="auto">
            <a:xfrm>
              <a:off x="3158973" y="3031732"/>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30" name="Group 590"/>
            <p:cNvGrpSpPr>
              <a:grpSpLocks/>
            </p:cNvGrpSpPr>
            <p:nvPr/>
          </p:nvGrpSpPr>
          <p:grpSpPr bwMode="auto">
            <a:xfrm>
              <a:off x="3529476" y="3130144"/>
              <a:ext cx="1445890" cy="190457"/>
              <a:chOff x="1231" y="3011"/>
              <a:chExt cx="795" cy="95"/>
            </a:xfrm>
          </p:grpSpPr>
          <p:grpSp>
            <p:nvGrpSpPr>
              <p:cNvPr id="31" name="Group 591"/>
              <p:cNvGrpSpPr>
                <a:grpSpLocks/>
              </p:cNvGrpSpPr>
              <p:nvPr/>
            </p:nvGrpSpPr>
            <p:grpSpPr bwMode="auto">
              <a:xfrm>
                <a:off x="1926" y="3011"/>
                <a:ext cx="100" cy="95"/>
                <a:chOff x="704" y="1880"/>
                <a:chExt cx="136" cy="128"/>
              </a:xfrm>
            </p:grpSpPr>
            <p:sp>
              <p:nvSpPr>
                <p:cNvPr id="46266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6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19" name="Group 594"/>
              <p:cNvGrpSpPr>
                <a:grpSpLocks/>
              </p:cNvGrpSpPr>
              <p:nvPr/>
            </p:nvGrpSpPr>
            <p:grpSpPr bwMode="auto">
              <a:xfrm>
                <a:off x="1819" y="3011"/>
                <a:ext cx="100" cy="95"/>
                <a:chOff x="704" y="1880"/>
                <a:chExt cx="136" cy="128"/>
              </a:xfrm>
            </p:grpSpPr>
            <p:sp>
              <p:nvSpPr>
                <p:cNvPr id="46266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6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0" name="Group 597"/>
              <p:cNvGrpSpPr>
                <a:grpSpLocks/>
              </p:cNvGrpSpPr>
              <p:nvPr/>
            </p:nvGrpSpPr>
            <p:grpSpPr bwMode="auto">
              <a:xfrm>
                <a:off x="1724" y="3011"/>
                <a:ext cx="100" cy="95"/>
                <a:chOff x="704" y="1880"/>
                <a:chExt cx="136" cy="128"/>
              </a:xfrm>
            </p:grpSpPr>
            <p:sp>
              <p:nvSpPr>
                <p:cNvPr id="46265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6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1" name="Group 600"/>
              <p:cNvGrpSpPr>
                <a:grpSpLocks/>
              </p:cNvGrpSpPr>
              <p:nvPr/>
            </p:nvGrpSpPr>
            <p:grpSpPr bwMode="auto">
              <a:xfrm>
                <a:off x="1623" y="3011"/>
                <a:ext cx="100" cy="95"/>
                <a:chOff x="704" y="1880"/>
                <a:chExt cx="136" cy="128"/>
              </a:xfrm>
            </p:grpSpPr>
            <p:sp>
              <p:nvSpPr>
                <p:cNvPr id="46265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2" name="Group 603"/>
              <p:cNvGrpSpPr>
                <a:grpSpLocks/>
              </p:cNvGrpSpPr>
              <p:nvPr/>
            </p:nvGrpSpPr>
            <p:grpSpPr bwMode="auto">
              <a:xfrm>
                <a:off x="1528" y="3011"/>
                <a:ext cx="100" cy="95"/>
                <a:chOff x="704" y="1880"/>
                <a:chExt cx="136" cy="128"/>
              </a:xfrm>
            </p:grpSpPr>
            <p:sp>
              <p:nvSpPr>
                <p:cNvPr id="46265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3" name="Group 606"/>
              <p:cNvGrpSpPr>
                <a:grpSpLocks/>
              </p:cNvGrpSpPr>
              <p:nvPr/>
            </p:nvGrpSpPr>
            <p:grpSpPr bwMode="auto">
              <a:xfrm>
                <a:off x="1427" y="3011"/>
                <a:ext cx="100" cy="95"/>
                <a:chOff x="704" y="1880"/>
                <a:chExt cx="136" cy="128"/>
              </a:xfrm>
            </p:grpSpPr>
            <p:sp>
              <p:nvSpPr>
                <p:cNvPr id="46265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4" name="Group 609"/>
              <p:cNvGrpSpPr>
                <a:grpSpLocks/>
              </p:cNvGrpSpPr>
              <p:nvPr/>
            </p:nvGrpSpPr>
            <p:grpSpPr bwMode="auto">
              <a:xfrm>
                <a:off x="1332" y="3011"/>
                <a:ext cx="100" cy="95"/>
                <a:chOff x="704" y="1880"/>
                <a:chExt cx="136" cy="128"/>
              </a:xfrm>
            </p:grpSpPr>
            <p:sp>
              <p:nvSpPr>
                <p:cNvPr id="46265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5" name="Group 612"/>
              <p:cNvGrpSpPr>
                <a:grpSpLocks/>
              </p:cNvGrpSpPr>
              <p:nvPr/>
            </p:nvGrpSpPr>
            <p:grpSpPr bwMode="auto">
              <a:xfrm>
                <a:off x="1231" y="3011"/>
                <a:ext cx="100" cy="95"/>
                <a:chOff x="704" y="1880"/>
                <a:chExt cx="136" cy="128"/>
              </a:xfrm>
            </p:grpSpPr>
            <p:sp>
              <p:nvSpPr>
                <p:cNvPr id="46264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226" name="Group 590"/>
            <p:cNvGrpSpPr>
              <a:grpSpLocks/>
            </p:cNvGrpSpPr>
            <p:nvPr/>
          </p:nvGrpSpPr>
          <p:grpSpPr bwMode="auto">
            <a:xfrm rot="-5400000">
              <a:off x="2610561" y="2227550"/>
              <a:ext cx="1445890" cy="190457"/>
              <a:chOff x="1231" y="3011"/>
              <a:chExt cx="795" cy="95"/>
            </a:xfrm>
          </p:grpSpPr>
          <p:grpSp>
            <p:nvGrpSpPr>
              <p:cNvPr id="462243" name="Group 591"/>
              <p:cNvGrpSpPr>
                <a:grpSpLocks/>
              </p:cNvGrpSpPr>
              <p:nvPr/>
            </p:nvGrpSpPr>
            <p:grpSpPr bwMode="auto">
              <a:xfrm>
                <a:off x="1926" y="3011"/>
                <a:ext cx="100" cy="95"/>
                <a:chOff x="704" y="1880"/>
                <a:chExt cx="136" cy="128"/>
              </a:xfrm>
            </p:grpSpPr>
            <p:sp>
              <p:nvSpPr>
                <p:cNvPr id="46263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4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4" name="Group 594"/>
              <p:cNvGrpSpPr>
                <a:grpSpLocks/>
              </p:cNvGrpSpPr>
              <p:nvPr/>
            </p:nvGrpSpPr>
            <p:grpSpPr bwMode="auto">
              <a:xfrm>
                <a:off x="1819" y="3011"/>
                <a:ext cx="100" cy="95"/>
                <a:chOff x="704" y="1880"/>
                <a:chExt cx="136" cy="128"/>
              </a:xfrm>
            </p:grpSpPr>
            <p:sp>
              <p:nvSpPr>
                <p:cNvPr id="46263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5" name="Group 597"/>
              <p:cNvGrpSpPr>
                <a:grpSpLocks/>
              </p:cNvGrpSpPr>
              <p:nvPr/>
            </p:nvGrpSpPr>
            <p:grpSpPr bwMode="auto">
              <a:xfrm>
                <a:off x="1724" y="3011"/>
                <a:ext cx="100" cy="95"/>
                <a:chOff x="704" y="1880"/>
                <a:chExt cx="136" cy="128"/>
              </a:xfrm>
            </p:grpSpPr>
            <p:sp>
              <p:nvSpPr>
                <p:cNvPr id="46263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6" name="Group 600"/>
              <p:cNvGrpSpPr>
                <a:grpSpLocks/>
              </p:cNvGrpSpPr>
              <p:nvPr/>
            </p:nvGrpSpPr>
            <p:grpSpPr bwMode="auto">
              <a:xfrm>
                <a:off x="1623" y="3011"/>
                <a:ext cx="100" cy="95"/>
                <a:chOff x="704" y="1880"/>
                <a:chExt cx="136" cy="128"/>
              </a:xfrm>
            </p:grpSpPr>
            <p:sp>
              <p:nvSpPr>
                <p:cNvPr id="46263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7" name="Group 603"/>
              <p:cNvGrpSpPr>
                <a:grpSpLocks/>
              </p:cNvGrpSpPr>
              <p:nvPr/>
            </p:nvGrpSpPr>
            <p:grpSpPr bwMode="auto">
              <a:xfrm>
                <a:off x="1528" y="3011"/>
                <a:ext cx="100" cy="95"/>
                <a:chOff x="704" y="1880"/>
                <a:chExt cx="136" cy="128"/>
              </a:xfrm>
            </p:grpSpPr>
            <p:sp>
              <p:nvSpPr>
                <p:cNvPr id="46263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8" name="Group 606"/>
              <p:cNvGrpSpPr>
                <a:grpSpLocks/>
              </p:cNvGrpSpPr>
              <p:nvPr/>
            </p:nvGrpSpPr>
            <p:grpSpPr bwMode="auto">
              <a:xfrm>
                <a:off x="1427" y="3011"/>
                <a:ext cx="100" cy="95"/>
                <a:chOff x="704" y="1880"/>
                <a:chExt cx="136" cy="128"/>
              </a:xfrm>
            </p:grpSpPr>
            <p:sp>
              <p:nvSpPr>
                <p:cNvPr id="46262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9" name="Group 609"/>
              <p:cNvGrpSpPr>
                <a:grpSpLocks/>
              </p:cNvGrpSpPr>
              <p:nvPr/>
            </p:nvGrpSpPr>
            <p:grpSpPr bwMode="auto">
              <a:xfrm>
                <a:off x="1332" y="3011"/>
                <a:ext cx="100" cy="95"/>
                <a:chOff x="704" y="1880"/>
                <a:chExt cx="136" cy="128"/>
              </a:xfrm>
            </p:grpSpPr>
            <p:sp>
              <p:nvSpPr>
                <p:cNvPr id="46262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2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50" name="Group 612"/>
              <p:cNvGrpSpPr>
                <a:grpSpLocks/>
              </p:cNvGrpSpPr>
              <p:nvPr/>
            </p:nvGrpSpPr>
            <p:grpSpPr bwMode="auto">
              <a:xfrm>
                <a:off x="1231" y="3011"/>
                <a:ext cx="100" cy="95"/>
                <a:chOff x="704" y="1880"/>
                <a:chExt cx="136" cy="128"/>
              </a:xfrm>
            </p:grpSpPr>
            <p:sp>
              <p:nvSpPr>
                <p:cNvPr id="46262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2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267" name="Group 590"/>
            <p:cNvGrpSpPr>
              <a:grpSpLocks/>
            </p:cNvGrpSpPr>
            <p:nvPr/>
          </p:nvGrpSpPr>
          <p:grpSpPr bwMode="auto">
            <a:xfrm rot="-5400000">
              <a:off x="2583342" y="4078166"/>
              <a:ext cx="1445890" cy="190457"/>
              <a:chOff x="1231" y="3011"/>
              <a:chExt cx="795" cy="95"/>
            </a:xfrm>
          </p:grpSpPr>
          <p:grpSp>
            <p:nvGrpSpPr>
              <p:cNvPr id="462268" name="Group 591"/>
              <p:cNvGrpSpPr>
                <a:grpSpLocks/>
              </p:cNvGrpSpPr>
              <p:nvPr/>
            </p:nvGrpSpPr>
            <p:grpSpPr bwMode="auto">
              <a:xfrm>
                <a:off x="1926" y="3011"/>
                <a:ext cx="100" cy="95"/>
                <a:chOff x="704" y="1880"/>
                <a:chExt cx="136" cy="128"/>
              </a:xfrm>
            </p:grpSpPr>
            <p:sp>
              <p:nvSpPr>
                <p:cNvPr id="46261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69" name="Group 594"/>
              <p:cNvGrpSpPr>
                <a:grpSpLocks/>
              </p:cNvGrpSpPr>
              <p:nvPr/>
            </p:nvGrpSpPr>
            <p:grpSpPr bwMode="auto">
              <a:xfrm>
                <a:off x="1819" y="3011"/>
                <a:ext cx="100" cy="95"/>
                <a:chOff x="704" y="1880"/>
                <a:chExt cx="136" cy="128"/>
              </a:xfrm>
            </p:grpSpPr>
            <p:sp>
              <p:nvSpPr>
                <p:cNvPr id="46261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0" name="Group 597"/>
              <p:cNvGrpSpPr>
                <a:grpSpLocks/>
              </p:cNvGrpSpPr>
              <p:nvPr/>
            </p:nvGrpSpPr>
            <p:grpSpPr bwMode="auto">
              <a:xfrm>
                <a:off x="1724" y="3011"/>
                <a:ext cx="100" cy="95"/>
                <a:chOff x="704" y="1880"/>
                <a:chExt cx="136" cy="128"/>
              </a:xfrm>
            </p:grpSpPr>
            <p:sp>
              <p:nvSpPr>
                <p:cNvPr id="46261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1" name="Group 600"/>
              <p:cNvGrpSpPr>
                <a:grpSpLocks/>
              </p:cNvGrpSpPr>
              <p:nvPr/>
            </p:nvGrpSpPr>
            <p:grpSpPr bwMode="auto">
              <a:xfrm>
                <a:off x="1623" y="3011"/>
                <a:ext cx="100" cy="95"/>
                <a:chOff x="704" y="1880"/>
                <a:chExt cx="136" cy="128"/>
              </a:xfrm>
            </p:grpSpPr>
            <p:sp>
              <p:nvSpPr>
                <p:cNvPr id="46260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2" name="Group 603"/>
              <p:cNvGrpSpPr>
                <a:grpSpLocks/>
              </p:cNvGrpSpPr>
              <p:nvPr/>
            </p:nvGrpSpPr>
            <p:grpSpPr bwMode="auto">
              <a:xfrm>
                <a:off x="1528" y="3011"/>
                <a:ext cx="100" cy="95"/>
                <a:chOff x="704" y="1880"/>
                <a:chExt cx="136" cy="128"/>
              </a:xfrm>
            </p:grpSpPr>
            <p:sp>
              <p:nvSpPr>
                <p:cNvPr id="46260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3" name="Group 606"/>
              <p:cNvGrpSpPr>
                <a:grpSpLocks/>
              </p:cNvGrpSpPr>
              <p:nvPr/>
            </p:nvGrpSpPr>
            <p:grpSpPr bwMode="auto">
              <a:xfrm>
                <a:off x="1427" y="3011"/>
                <a:ext cx="100" cy="95"/>
                <a:chOff x="704" y="1880"/>
                <a:chExt cx="136" cy="128"/>
              </a:xfrm>
            </p:grpSpPr>
            <p:sp>
              <p:nvSpPr>
                <p:cNvPr id="46260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4" name="Group 609"/>
              <p:cNvGrpSpPr>
                <a:grpSpLocks/>
              </p:cNvGrpSpPr>
              <p:nvPr/>
            </p:nvGrpSpPr>
            <p:grpSpPr bwMode="auto">
              <a:xfrm>
                <a:off x="1332" y="3011"/>
                <a:ext cx="100" cy="95"/>
                <a:chOff x="704" y="1880"/>
                <a:chExt cx="136" cy="128"/>
              </a:xfrm>
            </p:grpSpPr>
            <p:sp>
              <p:nvSpPr>
                <p:cNvPr id="46260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1" name="Group 612"/>
              <p:cNvGrpSpPr>
                <a:grpSpLocks/>
              </p:cNvGrpSpPr>
              <p:nvPr/>
            </p:nvGrpSpPr>
            <p:grpSpPr bwMode="auto">
              <a:xfrm>
                <a:off x="1231" y="3011"/>
                <a:ext cx="100" cy="95"/>
                <a:chOff x="704" y="1880"/>
                <a:chExt cx="136" cy="128"/>
              </a:xfrm>
            </p:grpSpPr>
            <p:sp>
              <p:nvSpPr>
                <p:cNvPr id="46260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292" name="Group 741"/>
            <p:cNvGrpSpPr>
              <a:grpSpLocks/>
            </p:cNvGrpSpPr>
            <p:nvPr/>
          </p:nvGrpSpPr>
          <p:grpSpPr bwMode="auto">
            <a:xfrm>
              <a:off x="4901046" y="3042191"/>
              <a:ext cx="3296506" cy="3296506"/>
              <a:chOff x="1270661" y="2040705"/>
              <a:chExt cx="3296506" cy="3296506"/>
            </a:xfrm>
          </p:grpSpPr>
          <p:grpSp>
            <p:nvGrpSpPr>
              <p:cNvPr id="462293" name="Group 590"/>
              <p:cNvGrpSpPr>
                <a:grpSpLocks/>
              </p:cNvGrpSpPr>
              <p:nvPr/>
            </p:nvGrpSpPr>
            <p:grpSpPr bwMode="auto">
              <a:xfrm rot="-2423775">
                <a:off x="2883984" y="2981652"/>
                <a:ext cx="1400822" cy="190899"/>
                <a:chOff x="1231" y="3011"/>
                <a:chExt cx="795" cy="95"/>
              </a:xfrm>
            </p:grpSpPr>
            <p:grpSp>
              <p:nvGrpSpPr>
                <p:cNvPr id="462295" name="Group 591"/>
                <p:cNvGrpSpPr>
                  <a:grpSpLocks/>
                </p:cNvGrpSpPr>
                <p:nvPr/>
              </p:nvGrpSpPr>
              <p:grpSpPr bwMode="auto">
                <a:xfrm>
                  <a:off x="1926" y="3011"/>
                  <a:ext cx="100" cy="95"/>
                  <a:chOff x="704" y="1880"/>
                  <a:chExt cx="136" cy="128"/>
                </a:xfrm>
              </p:grpSpPr>
              <p:sp>
                <p:nvSpPr>
                  <p:cNvPr id="46259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9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6" name="Group 594"/>
                <p:cNvGrpSpPr>
                  <a:grpSpLocks/>
                </p:cNvGrpSpPr>
                <p:nvPr/>
              </p:nvGrpSpPr>
              <p:grpSpPr bwMode="auto">
                <a:xfrm>
                  <a:off x="1819" y="3011"/>
                  <a:ext cx="100" cy="95"/>
                  <a:chOff x="704" y="1880"/>
                  <a:chExt cx="136" cy="128"/>
                </a:xfrm>
              </p:grpSpPr>
              <p:sp>
                <p:nvSpPr>
                  <p:cNvPr id="46258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9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7" name="Group 597"/>
                <p:cNvGrpSpPr>
                  <a:grpSpLocks/>
                </p:cNvGrpSpPr>
                <p:nvPr/>
              </p:nvGrpSpPr>
              <p:grpSpPr bwMode="auto">
                <a:xfrm>
                  <a:off x="1724" y="3011"/>
                  <a:ext cx="100" cy="95"/>
                  <a:chOff x="704" y="1880"/>
                  <a:chExt cx="136" cy="128"/>
                </a:xfrm>
              </p:grpSpPr>
              <p:sp>
                <p:nvSpPr>
                  <p:cNvPr id="46258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8" name="Group 600"/>
                <p:cNvGrpSpPr>
                  <a:grpSpLocks/>
                </p:cNvGrpSpPr>
                <p:nvPr/>
              </p:nvGrpSpPr>
              <p:grpSpPr bwMode="auto">
                <a:xfrm>
                  <a:off x="1623" y="3011"/>
                  <a:ext cx="100" cy="95"/>
                  <a:chOff x="704" y="1880"/>
                  <a:chExt cx="136" cy="128"/>
                </a:xfrm>
              </p:grpSpPr>
              <p:sp>
                <p:nvSpPr>
                  <p:cNvPr id="46258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9" name="Group 603"/>
                <p:cNvGrpSpPr>
                  <a:grpSpLocks/>
                </p:cNvGrpSpPr>
                <p:nvPr/>
              </p:nvGrpSpPr>
              <p:grpSpPr bwMode="auto">
                <a:xfrm>
                  <a:off x="1528" y="3011"/>
                  <a:ext cx="100" cy="95"/>
                  <a:chOff x="704" y="1880"/>
                  <a:chExt cx="136" cy="128"/>
                </a:xfrm>
              </p:grpSpPr>
              <p:sp>
                <p:nvSpPr>
                  <p:cNvPr id="46258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0" name="Group 606"/>
                <p:cNvGrpSpPr>
                  <a:grpSpLocks/>
                </p:cNvGrpSpPr>
                <p:nvPr/>
              </p:nvGrpSpPr>
              <p:grpSpPr bwMode="auto">
                <a:xfrm>
                  <a:off x="1427" y="3011"/>
                  <a:ext cx="100" cy="95"/>
                  <a:chOff x="704" y="1880"/>
                  <a:chExt cx="136" cy="128"/>
                </a:xfrm>
              </p:grpSpPr>
              <p:sp>
                <p:nvSpPr>
                  <p:cNvPr id="46258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1" name="Group 609"/>
                <p:cNvGrpSpPr>
                  <a:grpSpLocks/>
                </p:cNvGrpSpPr>
                <p:nvPr/>
              </p:nvGrpSpPr>
              <p:grpSpPr bwMode="auto">
                <a:xfrm>
                  <a:off x="1332" y="3011"/>
                  <a:ext cx="100" cy="95"/>
                  <a:chOff x="704" y="1880"/>
                  <a:chExt cx="136" cy="128"/>
                </a:xfrm>
              </p:grpSpPr>
              <p:sp>
                <p:nvSpPr>
                  <p:cNvPr id="46257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2" name="Group 612"/>
                <p:cNvGrpSpPr>
                  <a:grpSpLocks/>
                </p:cNvGrpSpPr>
                <p:nvPr/>
              </p:nvGrpSpPr>
              <p:grpSpPr bwMode="auto">
                <a:xfrm>
                  <a:off x="1231" y="3011"/>
                  <a:ext cx="100" cy="95"/>
                  <a:chOff x="704" y="1880"/>
                  <a:chExt cx="136" cy="128"/>
                </a:xfrm>
              </p:grpSpPr>
              <p:sp>
                <p:nvSpPr>
                  <p:cNvPr id="46257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7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303" name="Group 590"/>
              <p:cNvGrpSpPr>
                <a:grpSpLocks/>
              </p:cNvGrpSpPr>
              <p:nvPr/>
            </p:nvGrpSpPr>
            <p:grpSpPr bwMode="auto">
              <a:xfrm rot="-2423775">
                <a:off x="1594025" y="4091996"/>
                <a:ext cx="1400822" cy="190899"/>
                <a:chOff x="1231" y="3011"/>
                <a:chExt cx="795" cy="95"/>
              </a:xfrm>
            </p:grpSpPr>
            <p:grpSp>
              <p:nvGrpSpPr>
                <p:cNvPr id="462304" name="Group 591"/>
                <p:cNvGrpSpPr>
                  <a:grpSpLocks/>
                </p:cNvGrpSpPr>
                <p:nvPr/>
              </p:nvGrpSpPr>
              <p:grpSpPr bwMode="auto">
                <a:xfrm>
                  <a:off x="1926" y="3011"/>
                  <a:ext cx="100" cy="95"/>
                  <a:chOff x="704" y="1880"/>
                  <a:chExt cx="136" cy="128"/>
                </a:xfrm>
              </p:grpSpPr>
              <p:sp>
                <p:nvSpPr>
                  <p:cNvPr id="46256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5" name="Group 594"/>
                <p:cNvGrpSpPr>
                  <a:grpSpLocks/>
                </p:cNvGrpSpPr>
                <p:nvPr/>
              </p:nvGrpSpPr>
              <p:grpSpPr bwMode="auto">
                <a:xfrm>
                  <a:off x="1819" y="3011"/>
                  <a:ext cx="100" cy="95"/>
                  <a:chOff x="704" y="1880"/>
                  <a:chExt cx="136" cy="128"/>
                </a:xfrm>
              </p:grpSpPr>
              <p:sp>
                <p:nvSpPr>
                  <p:cNvPr id="46256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2" name="Group 597"/>
                <p:cNvGrpSpPr>
                  <a:grpSpLocks/>
                </p:cNvGrpSpPr>
                <p:nvPr/>
              </p:nvGrpSpPr>
              <p:grpSpPr bwMode="auto">
                <a:xfrm>
                  <a:off x="1724" y="3011"/>
                  <a:ext cx="100" cy="95"/>
                  <a:chOff x="704" y="1880"/>
                  <a:chExt cx="136" cy="128"/>
                </a:xfrm>
              </p:grpSpPr>
              <p:sp>
                <p:nvSpPr>
                  <p:cNvPr id="46256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3" name="Group 600"/>
                <p:cNvGrpSpPr>
                  <a:grpSpLocks/>
                </p:cNvGrpSpPr>
                <p:nvPr/>
              </p:nvGrpSpPr>
              <p:grpSpPr bwMode="auto">
                <a:xfrm>
                  <a:off x="1623" y="3011"/>
                  <a:ext cx="100" cy="95"/>
                  <a:chOff x="704" y="1880"/>
                  <a:chExt cx="136" cy="128"/>
                </a:xfrm>
              </p:grpSpPr>
              <p:sp>
                <p:nvSpPr>
                  <p:cNvPr id="46256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4" name="Group 603"/>
                <p:cNvGrpSpPr>
                  <a:grpSpLocks/>
                </p:cNvGrpSpPr>
                <p:nvPr/>
              </p:nvGrpSpPr>
              <p:grpSpPr bwMode="auto">
                <a:xfrm>
                  <a:off x="1528" y="3011"/>
                  <a:ext cx="100" cy="95"/>
                  <a:chOff x="704" y="1880"/>
                  <a:chExt cx="136" cy="128"/>
                </a:xfrm>
              </p:grpSpPr>
              <p:sp>
                <p:nvSpPr>
                  <p:cNvPr id="46255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5" name="Group 606"/>
                <p:cNvGrpSpPr>
                  <a:grpSpLocks/>
                </p:cNvGrpSpPr>
                <p:nvPr/>
              </p:nvGrpSpPr>
              <p:grpSpPr bwMode="auto">
                <a:xfrm>
                  <a:off x="1427" y="3011"/>
                  <a:ext cx="100" cy="95"/>
                  <a:chOff x="704" y="1880"/>
                  <a:chExt cx="136" cy="128"/>
                </a:xfrm>
              </p:grpSpPr>
              <p:sp>
                <p:nvSpPr>
                  <p:cNvPr id="46255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5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6" name="Group 609"/>
                <p:cNvGrpSpPr>
                  <a:grpSpLocks/>
                </p:cNvGrpSpPr>
                <p:nvPr/>
              </p:nvGrpSpPr>
              <p:grpSpPr bwMode="auto">
                <a:xfrm>
                  <a:off x="1332" y="3011"/>
                  <a:ext cx="100" cy="95"/>
                  <a:chOff x="704" y="1880"/>
                  <a:chExt cx="136" cy="128"/>
                </a:xfrm>
              </p:grpSpPr>
              <p:sp>
                <p:nvSpPr>
                  <p:cNvPr id="46255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5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7" name="Group 612"/>
                <p:cNvGrpSpPr>
                  <a:grpSpLocks/>
                </p:cNvGrpSpPr>
                <p:nvPr/>
              </p:nvGrpSpPr>
              <p:grpSpPr bwMode="auto">
                <a:xfrm>
                  <a:off x="1231" y="3011"/>
                  <a:ext cx="100" cy="95"/>
                  <a:chOff x="704" y="1880"/>
                  <a:chExt cx="136" cy="128"/>
                </a:xfrm>
              </p:grpSpPr>
              <p:sp>
                <p:nvSpPr>
                  <p:cNvPr id="46255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5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328" name="Group 590"/>
              <p:cNvGrpSpPr>
                <a:grpSpLocks/>
              </p:cNvGrpSpPr>
              <p:nvPr/>
            </p:nvGrpSpPr>
            <p:grpSpPr bwMode="auto">
              <a:xfrm>
                <a:off x="1270661" y="3549247"/>
                <a:ext cx="1445890" cy="190457"/>
                <a:chOff x="1231" y="3011"/>
                <a:chExt cx="795" cy="95"/>
              </a:xfrm>
            </p:grpSpPr>
            <p:grpSp>
              <p:nvGrpSpPr>
                <p:cNvPr id="462329" name="Group 591"/>
                <p:cNvGrpSpPr>
                  <a:grpSpLocks/>
                </p:cNvGrpSpPr>
                <p:nvPr/>
              </p:nvGrpSpPr>
              <p:grpSpPr bwMode="auto">
                <a:xfrm>
                  <a:off x="1926" y="3011"/>
                  <a:ext cx="100" cy="95"/>
                  <a:chOff x="704" y="1880"/>
                  <a:chExt cx="136" cy="128"/>
                </a:xfrm>
              </p:grpSpPr>
              <p:sp>
                <p:nvSpPr>
                  <p:cNvPr id="46254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4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6" name="Group 594"/>
                <p:cNvGrpSpPr>
                  <a:grpSpLocks/>
                </p:cNvGrpSpPr>
                <p:nvPr/>
              </p:nvGrpSpPr>
              <p:grpSpPr bwMode="auto">
                <a:xfrm>
                  <a:off x="1819" y="3011"/>
                  <a:ext cx="100" cy="95"/>
                  <a:chOff x="704" y="1880"/>
                  <a:chExt cx="136" cy="128"/>
                </a:xfrm>
              </p:grpSpPr>
              <p:sp>
                <p:nvSpPr>
                  <p:cNvPr id="46254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4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7" name="Group 597"/>
                <p:cNvGrpSpPr>
                  <a:grpSpLocks/>
                </p:cNvGrpSpPr>
                <p:nvPr/>
              </p:nvGrpSpPr>
              <p:grpSpPr bwMode="auto">
                <a:xfrm>
                  <a:off x="1724" y="3011"/>
                  <a:ext cx="100" cy="95"/>
                  <a:chOff x="704" y="1880"/>
                  <a:chExt cx="136" cy="128"/>
                </a:xfrm>
              </p:grpSpPr>
              <p:sp>
                <p:nvSpPr>
                  <p:cNvPr id="46253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4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8" name="Group 600"/>
                <p:cNvGrpSpPr>
                  <a:grpSpLocks/>
                </p:cNvGrpSpPr>
                <p:nvPr/>
              </p:nvGrpSpPr>
              <p:grpSpPr bwMode="auto">
                <a:xfrm>
                  <a:off x="1623" y="3011"/>
                  <a:ext cx="100" cy="95"/>
                  <a:chOff x="704" y="1880"/>
                  <a:chExt cx="136" cy="128"/>
                </a:xfrm>
              </p:grpSpPr>
              <p:sp>
                <p:nvSpPr>
                  <p:cNvPr id="46253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9" name="Group 603"/>
                <p:cNvGrpSpPr>
                  <a:grpSpLocks/>
                </p:cNvGrpSpPr>
                <p:nvPr/>
              </p:nvGrpSpPr>
              <p:grpSpPr bwMode="auto">
                <a:xfrm>
                  <a:off x="1528" y="3011"/>
                  <a:ext cx="100" cy="95"/>
                  <a:chOff x="704" y="1880"/>
                  <a:chExt cx="136" cy="128"/>
                </a:xfrm>
              </p:grpSpPr>
              <p:sp>
                <p:nvSpPr>
                  <p:cNvPr id="46253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50" name="Group 606"/>
                <p:cNvGrpSpPr>
                  <a:grpSpLocks/>
                </p:cNvGrpSpPr>
                <p:nvPr/>
              </p:nvGrpSpPr>
              <p:grpSpPr bwMode="auto">
                <a:xfrm>
                  <a:off x="1427" y="3011"/>
                  <a:ext cx="100" cy="95"/>
                  <a:chOff x="704" y="1880"/>
                  <a:chExt cx="136" cy="128"/>
                </a:xfrm>
              </p:grpSpPr>
              <p:sp>
                <p:nvSpPr>
                  <p:cNvPr id="46253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51" name="Group 609"/>
                <p:cNvGrpSpPr>
                  <a:grpSpLocks/>
                </p:cNvGrpSpPr>
                <p:nvPr/>
              </p:nvGrpSpPr>
              <p:grpSpPr bwMode="auto">
                <a:xfrm>
                  <a:off x="1332" y="3011"/>
                  <a:ext cx="100" cy="95"/>
                  <a:chOff x="704" y="1880"/>
                  <a:chExt cx="136" cy="128"/>
                </a:xfrm>
              </p:grpSpPr>
              <p:sp>
                <p:nvSpPr>
                  <p:cNvPr id="46253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52" name="Group 612"/>
                <p:cNvGrpSpPr>
                  <a:grpSpLocks/>
                </p:cNvGrpSpPr>
                <p:nvPr/>
              </p:nvGrpSpPr>
              <p:grpSpPr bwMode="auto">
                <a:xfrm>
                  <a:off x="1231" y="3011"/>
                  <a:ext cx="100" cy="95"/>
                  <a:chOff x="704" y="1880"/>
                  <a:chExt cx="136" cy="128"/>
                </a:xfrm>
              </p:grpSpPr>
              <p:sp>
                <p:nvSpPr>
                  <p:cNvPr id="46252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2445"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2353" name="Group 590"/>
              <p:cNvGrpSpPr>
                <a:grpSpLocks/>
              </p:cNvGrpSpPr>
              <p:nvPr/>
            </p:nvGrpSpPr>
            <p:grpSpPr bwMode="auto">
              <a:xfrm>
                <a:off x="3121277" y="3571015"/>
                <a:ext cx="1445890" cy="190457"/>
                <a:chOff x="1231" y="3011"/>
                <a:chExt cx="795" cy="95"/>
              </a:xfrm>
            </p:grpSpPr>
            <p:grpSp>
              <p:nvGrpSpPr>
                <p:cNvPr id="462370" name="Group 591"/>
                <p:cNvGrpSpPr>
                  <a:grpSpLocks/>
                </p:cNvGrpSpPr>
                <p:nvPr/>
              </p:nvGrpSpPr>
              <p:grpSpPr bwMode="auto">
                <a:xfrm>
                  <a:off x="1926" y="3011"/>
                  <a:ext cx="100" cy="95"/>
                  <a:chOff x="704" y="1880"/>
                  <a:chExt cx="136" cy="128"/>
                </a:xfrm>
              </p:grpSpPr>
              <p:sp>
                <p:nvSpPr>
                  <p:cNvPr id="46251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2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1" name="Group 594"/>
                <p:cNvGrpSpPr>
                  <a:grpSpLocks/>
                </p:cNvGrpSpPr>
                <p:nvPr/>
              </p:nvGrpSpPr>
              <p:grpSpPr bwMode="auto">
                <a:xfrm>
                  <a:off x="1819" y="3011"/>
                  <a:ext cx="100" cy="95"/>
                  <a:chOff x="704" y="1880"/>
                  <a:chExt cx="136" cy="128"/>
                </a:xfrm>
              </p:grpSpPr>
              <p:sp>
                <p:nvSpPr>
                  <p:cNvPr id="46251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2" name="Group 597"/>
                <p:cNvGrpSpPr>
                  <a:grpSpLocks/>
                </p:cNvGrpSpPr>
                <p:nvPr/>
              </p:nvGrpSpPr>
              <p:grpSpPr bwMode="auto">
                <a:xfrm>
                  <a:off x="1724" y="3011"/>
                  <a:ext cx="100" cy="95"/>
                  <a:chOff x="704" y="1880"/>
                  <a:chExt cx="136" cy="128"/>
                </a:xfrm>
              </p:grpSpPr>
              <p:sp>
                <p:nvSpPr>
                  <p:cNvPr id="46251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3" name="Group 600"/>
                <p:cNvGrpSpPr>
                  <a:grpSpLocks/>
                </p:cNvGrpSpPr>
                <p:nvPr/>
              </p:nvGrpSpPr>
              <p:grpSpPr bwMode="auto">
                <a:xfrm>
                  <a:off x="1623" y="3011"/>
                  <a:ext cx="100" cy="95"/>
                  <a:chOff x="704" y="1880"/>
                  <a:chExt cx="136" cy="128"/>
                </a:xfrm>
              </p:grpSpPr>
              <p:sp>
                <p:nvSpPr>
                  <p:cNvPr id="46251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4" name="Group 603"/>
                <p:cNvGrpSpPr>
                  <a:grpSpLocks/>
                </p:cNvGrpSpPr>
                <p:nvPr/>
              </p:nvGrpSpPr>
              <p:grpSpPr bwMode="auto">
                <a:xfrm>
                  <a:off x="1528" y="3011"/>
                  <a:ext cx="100" cy="95"/>
                  <a:chOff x="704" y="1880"/>
                  <a:chExt cx="136" cy="128"/>
                </a:xfrm>
              </p:grpSpPr>
              <p:sp>
                <p:nvSpPr>
                  <p:cNvPr id="46251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5" name="Group 606"/>
                <p:cNvGrpSpPr>
                  <a:grpSpLocks/>
                </p:cNvGrpSpPr>
                <p:nvPr/>
              </p:nvGrpSpPr>
              <p:grpSpPr bwMode="auto">
                <a:xfrm>
                  <a:off x="1427" y="3011"/>
                  <a:ext cx="100" cy="95"/>
                  <a:chOff x="704" y="1880"/>
                  <a:chExt cx="136" cy="128"/>
                </a:xfrm>
              </p:grpSpPr>
              <p:sp>
                <p:nvSpPr>
                  <p:cNvPr id="46250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6" name="Group 609"/>
                <p:cNvGrpSpPr>
                  <a:grpSpLocks/>
                </p:cNvGrpSpPr>
                <p:nvPr/>
              </p:nvGrpSpPr>
              <p:grpSpPr bwMode="auto">
                <a:xfrm>
                  <a:off x="1332" y="3011"/>
                  <a:ext cx="100" cy="95"/>
                  <a:chOff x="704" y="1880"/>
                  <a:chExt cx="136" cy="128"/>
                </a:xfrm>
              </p:grpSpPr>
              <p:sp>
                <p:nvSpPr>
                  <p:cNvPr id="46250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0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7" name="Group 612"/>
                <p:cNvGrpSpPr>
                  <a:grpSpLocks/>
                </p:cNvGrpSpPr>
                <p:nvPr/>
              </p:nvGrpSpPr>
              <p:grpSpPr bwMode="auto">
                <a:xfrm>
                  <a:off x="1231" y="3011"/>
                  <a:ext cx="100" cy="95"/>
                  <a:chOff x="704" y="1880"/>
                  <a:chExt cx="136" cy="128"/>
                </a:xfrm>
              </p:grpSpPr>
              <p:sp>
                <p:nvSpPr>
                  <p:cNvPr id="46250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0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394" name="Group 590"/>
              <p:cNvGrpSpPr>
                <a:grpSpLocks/>
              </p:cNvGrpSpPr>
              <p:nvPr/>
            </p:nvGrpSpPr>
            <p:grpSpPr bwMode="auto">
              <a:xfrm rot="-5400000">
                <a:off x="2202368" y="2668423"/>
                <a:ext cx="1445890" cy="190457"/>
                <a:chOff x="1231" y="3011"/>
                <a:chExt cx="795" cy="95"/>
              </a:xfrm>
            </p:grpSpPr>
            <p:grpSp>
              <p:nvGrpSpPr>
                <p:cNvPr id="462395" name="Group 591"/>
                <p:cNvGrpSpPr>
                  <a:grpSpLocks/>
                </p:cNvGrpSpPr>
                <p:nvPr/>
              </p:nvGrpSpPr>
              <p:grpSpPr bwMode="auto">
                <a:xfrm>
                  <a:off x="1926" y="3011"/>
                  <a:ext cx="100" cy="95"/>
                  <a:chOff x="704" y="1880"/>
                  <a:chExt cx="136" cy="128"/>
                </a:xfrm>
              </p:grpSpPr>
              <p:sp>
                <p:nvSpPr>
                  <p:cNvPr id="46249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6" name="Group 594"/>
                <p:cNvGrpSpPr>
                  <a:grpSpLocks/>
                </p:cNvGrpSpPr>
                <p:nvPr/>
              </p:nvGrpSpPr>
              <p:grpSpPr bwMode="auto">
                <a:xfrm>
                  <a:off x="1819" y="3011"/>
                  <a:ext cx="100" cy="95"/>
                  <a:chOff x="704" y="1880"/>
                  <a:chExt cx="136" cy="128"/>
                </a:xfrm>
              </p:grpSpPr>
              <p:sp>
                <p:nvSpPr>
                  <p:cNvPr id="46249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7" name="Group 597"/>
                <p:cNvGrpSpPr>
                  <a:grpSpLocks/>
                </p:cNvGrpSpPr>
                <p:nvPr/>
              </p:nvGrpSpPr>
              <p:grpSpPr bwMode="auto">
                <a:xfrm>
                  <a:off x="1724" y="3011"/>
                  <a:ext cx="100" cy="95"/>
                  <a:chOff x="704" y="1880"/>
                  <a:chExt cx="136" cy="128"/>
                </a:xfrm>
              </p:grpSpPr>
              <p:sp>
                <p:nvSpPr>
                  <p:cNvPr id="46249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8" name="Group 600"/>
                <p:cNvGrpSpPr>
                  <a:grpSpLocks/>
                </p:cNvGrpSpPr>
                <p:nvPr/>
              </p:nvGrpSpPr>
              <p:grpSpPr bwMode="auto">
                <a:xfrm>
                  <a:off x="1623" y="3011"/>
                  <a:ext cx="100" cy="95"/>
                  <a:chOff x="704" y="1880"/>
                  <a:chExt cx="136" cy="128"/>
                </a:xfrm>
              </p:grpSpPr>
              <p:sp>
                <p:nvSpPr>
                  <p:cNvPr id="46248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9" name="Group 603"/>
                <p:cNvGrpSpPr>
                  <a:grpSpLocks/>
                </p:cNvGrpSpPr>
                <p:nvPr/>
              </p:nvGrpSpPr>
              <p:grpSpPr bwMode="auto">
                <a:xfrm>
                  <a:off x="1528" y="3011"/>
                  <a:ext cx="100" cy="95"/>
                  <a:chOff x="704" y="1880"/>
                  <a:chExt cx="136" cy="128"/>
                </a:xfrm>
              </p:grpSpPr>
              <p:sp>
                <p:nvSpPr>
                  <p:cNvPr id="46248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00" name="Group 606"/>
                <p:cNvGrpSpPr>
                  <a:grpSpLocks/>
                </p:cNvGrpSpPr>
                <p:nvPr/>
              </p:nvGrpSpPr>
              <p:grpSpPr bwMode="auto">
                <a:xfrm>
                  <a:off x="1427" y="3011"/>
                  <a:ext cx="100" cy="95"/>
                  <a:chOff x="704" y="1880"/>
                  <a:chExt cx="136" cy="128"/>
                </a:xfrm>
              </p:grpSpPr>
              <p:sp>
                <p:nvSpPr>
                  <p:cNvPr id="46248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01" name="Group 609"/>
                <p:cNvGrpSpPr>
                  <a:grpSpLocks/>
                </p:cNvGrpSpPr>
                <p:nvPr/>
              </p:nvGrpSpPr>
              <p:grpSpPr bwMode="auto">
                <a:xfrm>
                  <a:off x="1332" y="3011"/>
                  <a:ext cx="100" cy="95"/>
                  <a:chOff x="704" y="1880"/>
                  <a:chExt cx="136" cy="128"/>
                </a:xfrm>
              </p:grpSpPr>
              <p:sp>
                <p:nvSpPr>
                  <p:cNvPr id="46248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18" name="Group 612"/>
                <p:cNvGrpSpPr>
                  <a:grpSpLocks/>
                </p:cNvGrpSpPr>
                <p:nvPr/>
              </p:nvGrpSpPr>
              <p:grpSpPr bwMode="auto">
                <a:xfrm>
                  <a:off x="1231" y="3011"/>
                  <a:ext cx="100" cy="95"/>
                  <a:chOff x="704" y="1880"/>
                  <a:chExt cx="136" cy="128"/>
                </a:xfrm>
              </p:grpSpPr>
              <p:sp>
                <p:nvSpPr>
                  <p:cNvPr id="46248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419" name="Group 590"/>
              <p:cNvGrpSpPr>
                <a:grpSpLocks/>
              </p:cNvGrpSpPr>
              <p:nvPr/>
            </p:nvGrpSpPr>
            <p:grpSpPr bwMode="auto">
              <a:xfrm rot="-5400000">
                <a:off x="2175149" y="4519039"/>
                <a:ext cx="1445890" cy="190457"/>
                <a:chOff x="1231" y="3011"/>
                <a:chExt cx="795" cy="95"/>
              </a:xfrm>
            </p:grpSpPr>
            <p:grpSp>
              <p:nvGrpSpPr>
                <p:cNvPr id="462420" name="Group 591"/>
                <p:cNvGrpSpPr>
                  <a:grpSpLocks/>
                </p:cNvGrpSpPr>
                <p:nvPr/>
              </p:nvGrpSpPr>
              <p:grpSpPr bwMode="auto">
                <a:xfrm>
                  <a:off x="1926" y="3011"/>
                  <a:ext cx="100" cy="95"/>
                  <a:chOff x="704" y="1880"/>
                  <a:chExt cx="136" cy="128"/>
                </a:xfrm>
              </p:grpSpPr>
              <p:sp>
                <p:nvSpPr>
                  <p:cNvPr id="46247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7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1" name="Group 594"/>
                <p:cNvGrpSpPr>
                  <a:grpSpLocks/>
                </p:cNvGrpSpPr>
                <p:nvPr/>
              </p:nvGrpSpPr>
              <p:grpSpPr bwMode="auto">
                <a:xfrm>
                  <a:off x="1819" y="3011"/>
                  <a:ext cx="100" cy="95"/>
                  <a:chOff x="704" y="1880"/>
                  <a:chExt cx="136" cy="128"/>
                </a:xfrm>
              </p:grpSpPr>
              <p:sp>
                <p:nvSpPr>
                  <p:cNvPr id="46246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7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2" name="Group 597"/>
                <p:cNvGrpSpPr>
                  <a:grpSpLocks/>
                </p:cNvGrpSpPr>
                <p:nvPr/>
              </p:nvGrpSpPr>
              <p:grpSpPr bwMode="auto">
                <a:xfrm>
                  <a:off x="1724" y="3011"/>
                  <a:ext cx="100" cy="95"/>
                  <a:chOff x="704" y="1880"/>
                  <a:chExt cx="136" cy="128"/>
                </a:xfrm>
              </p:grpSpPr>
              <p:sp>
                <p:nvSpPr>
                  <p:cNvPr id="46246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3" name="Group 600"/>
                <p:cNvGrpSpPr>
                  <a:grpSpLocks/>
                </p:cNvGrpSpPr>
                <p:nvPr/>
              </p:nvGrpSpPr>
              <p:grpSpPr bwMode="auto">
                <a:xfrm>
                  <a:off x="1623" y="3011"/>
                  <a:ext cx="100" cy="95"/>
                  <a:chOff x="704" y="1880"/>
                  <a:chExt cx="136" cy="128"/>
                </a:xfrm>
              </p:grpSpPr>
              <p:sp>
                <p:nvSpPr>
                  <p:cNvPr id="46246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4" name="Group 603"/>
                <p:cNvGrpSpPr>
                  <a:grpSpLocks/>
                </p:cNvGrpSpPr>
                <p:nvPr/>
              </p:nvGrpSpPr>
              <p:grpSpPr bwMode="auto">
                <a:xfrm>
                  <a:off x="1528" y="3011"/>
                  <a:ext cx="100" cy="95"/>
                  <a:chOff x="704" y="1880"/>
                  <a:chExt cx="136" cy="128"/>
                </a:xfrm>
              </p:grpSpPr>
              <p:sp>
                <p:nvSpPr>
                  <p:cNvPr id="46246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5" name="Group 606"/>
                <p:cNvGrpSpPr>
                  <a:grpSpLocks/>
                </p:cNvGrpSpPr>
                <p:nvPr/>
              </p:nvGrpSpPr>
              <p:grpSpPr bwMode="auto">
                <a:xfrm>
                  <a:off x="1427" y="3011"/>
                  <a:ext cx="100" cy="95"/>
                  <a:chOff x="704" y="1880"/>
                  <a:chExt cx="136" cy="128"/>
                </a:xfrm>
              </p:grpSpPr>
              <p:sp>
                <p:nvSpPr>
                  <p:cNvPr id="46246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2" name="Group 609"/>
                <p:cNvGrpSpPr>
                  <a:grpSpLocks/>
                </p:cNvGrpSpPr>
                <p:nvPr/>
              </p:nvGrpSpPr>
              <p:grpSpPr bwMode="auto">
                <a:xfrm>
                  <a:off x="1332" y="3011"/>
                  <a:ext cx="100" cy="95"/>
                  <a:chOff x="704" y="1880"/>
                  <a:chExt cx="136" cy="128"/>
                </a:xfrm>
              </p:grpSpPr>
              <p:sp>
                <p:nvSpPr>
                  <p:cNvPr id="46245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3" name="Group 612"/>
                <p:cNvGrpSpPr>
                  <a:grpSpLocks/>
                </p:cNvGrpSpPr>
                <p:nvPr/>
              </p:nvGrpSpPr>
              <p:grpSpPr bwMode="auto">
                <a:xfrm>
                  <a:off x="1231" y="3011"/>
                  <a:ext cx="100" cy="95"/>
                  <a:chOff x="704" y="1880"/>
                  <a:chExt cx="136" cy="128"/>
                </a:xfrm>
              </p:grpSpPr>
              <p:sp>
                <p:nvSpPr>
                  <p:cNvPr id="46245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5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2444" name="Group 893"/>
            <p:cNvGrpSpPr>
              <a:grpSpLocks/>
            </p:cNvGrpSpPr>
            <p:nvPr/>
          </p:nvGrpSpPr>
          <p:grpSpPr bwMode="auto">
            <a:xfrm>
              <a:off x="4204361" y="0"/>
              <a:ext cx="2049482" cy="2090057"/>
              <a:chOff x="1270661" y="2040705"/>
              <a:chExt cx="3296506" cy="3296506"/>
            </a:xfrm>
          </p:grpSpPr>
          <p:grpSp>
            <p:nvGrpSpPr>
              <p:cNvPr id="462446" name="Group 590"/>
              <p:cNvGrpSpPr>
                <a:grpSpLocks/>
              </p:cNvGrpSpPr>
              <p:nvPr/>
            </p:nvGrpSpPr>
            <p:grpSpPr bwMode="auto">
              <a:xfrm rot="-2423775">
                <a:off x="2883982" y="2981650"/>
                <a:ext cx="1400822" cy="190899"/>
                <a:chOff x="1231" y="3011"/>
                <a:chExt cx="795" cy="95"/>
              </a:xfrm>
            </p:grpSpPr>
            <p:grpSp>
              <p:nvGrpSpPr>
                <p:cNvPr id="462447" name="Group 591"/>
                <p:cNvGrpSpPr>
                  <a:grpSpLocks/>
                </p:cNvGrpSpPr>
                <p:nvPr/>
              </p:nvGrpSpPr>
              <p:grpSpPr bwMode="auto">
                <a:xfrm>
                  <a:off x="1926" y="3011"/>
                  <a:ext cx="100" cy="95"/>
                  <a:chOff x="704" y="1880"/>
                  <a:chExt cx="136" cy="128"/>
                </a:xfrm>
              </p:grpSpPr>
              <p:sp>
                <p:nvSpPr>
                  <p:cNvPr id="46244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4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8" name="Group 594"/>
                <p:cNvGrpSpPr>
                  <a:grpSpLocks/>
                </p:cNvGrpSpPr>
                <p:nvPr/>
              </p:nvGrpSpPr>
              <p:grpSpPr bwMode="auto">
                <a:xfrm>
                  <a:off x="1819" y="3011"/>
                  <a:ext cx="100" cy="95"/>
                  <a:chOff x="704" y="1880"/>
                  <a:chExt cx="136" cy="128"/>
                </a:xfrm>
              </p:grpSpPr>
              <p:sp>
                <p:nvSpPr>
                  <p:cNvPr id="46243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9" name="Group 597"/>
                <p:cNvGrpSpPr>
                  <a:grpSpLocks/>
                </p:cNvGrpSpPr>
                <p:nvPr/>
              </p:nvGrpSpPr>
              <p:grpSpPr bwMode="auto">
                <a:xfrm>
                  <a:off x="1724" y="3011"/>
                  <a:ext cx="100" cy="95"/>
                  <a:chOff x="704" y="1880"/>
                  <a:chExt cx="136" cy="128"/>
                </a:xfrm>
              </p:grpSpPr>
              <p:sp>
                <p:nvSpPr>
                  <p:cNvPr id="46243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0" name="Group 600"/>
                <p:cNvGrpSpPr>
                  <a:grpSpLocks/>
                </p:cNvGrpSpPr>
                <p:nvPr/>
              </p:nvGrpSpPr>
              <p:grpSpPr bwMode="auto">
                <a:xfrm>
                  <a:off x="1623" y="3011"/>
                  <a:ext cx="100" cy="95"/>
                  <a:chOff x="704" y="1880"/>
                  <a:chExt cx="136" cy="128"/>
                </a:xfrm>
              </p:grpSpPr>
              <p:sp>
                <p:nvSpPr>
                  <p:cNvPr id="46243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1" name="Group 603"/>
                <p:cNvGrpSpPr>
                  <a:grpSpLocks/>
                </p:cNvGrpSpPr>
                <p:nvPr/>
              </p:nvGrpSpPr>
              <p:grpSpPr bwMode="auto">
                <a:xfrm>
                  <a:off x="1528" y="3011"/>
                  <a:ext cx="100" cy="95"/>
                  <a:chOff x="704" y="1880"/>
                  <a:chExt cx="136" cy="128"/>
                </a:xfrm>
              </p:grpSpPr>
              <p:sp>
                <p:nvSpPr>
                  <p:cNvPr id="46243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2" name="Group 606"/>
                <p:cNvGrpSpPr>
                  <a:grpSpLocks/>
                </p:cNvGrpSpPr>
                <p:nvPr/>
              </p:nvGrpSpPr>
              <p:grpSpPr bwMode="auto">
                <a:xfrm>
                  <a:off x="1427" y="3011"/>
                  <a:ext cx="100" cy="95"/>
                  <a:chOff x="704" y="1880"/>
                  <a:chExt cx="136" cy="128"/>
                </a:xfrm>
              </p:grpSpPr>
              <p:sp>
                <p:nvSpPr>
                  <p:cNvPr id="46243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3" name="Group 609"/>
                <p:cNvGrpSpPr>
                  <a:grpSpLocks/>
                </p:cNvGrpSpPr>
                <p:nvPr/>
              </p:nvGrpSpPr>
              <p:grpSpPr bwMode="auto">
                <a:xfrm>
                  <a:off x="1332" y="3011"/>
                  <a:ext cx="100" cy="95"/>
                  <a:chOff x="704" y="1880"/>
                  <a:chExt cx="136" cy="128"/>
                </a:xfrm>
              </p:grpSpPr>
              <p:sp>
                <p:nvSpPr>
                  <p:cNvPr id="46242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2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4" name="Group 612"/>
                <p:cNvGrpSpPr>
                  <a:grpSpLocks/>
                </p:cNvGrpSpPr>
                <p:nvPr/>
              </p:nvGrpSpPr>
              <p:grpSpPr bwMode="auto">
                <a:xfrm>
                  <a:off x="1231" y="3011"/>
                  <a:ext cx="100" cy="95"/>
                  <a:chOff x="704" y="1880"/>
                  <a:chExt cx="136" cy="128"/>
                </a:xfrm>
              </p:grpSpPr>
              <p:sp>
                <p:nvSpPr>
                  <p:cNvPr id="46242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2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455" name="Group 590"/>
              <p:cNvGrpSpPr>
                <a:grpSpLocks/>
              </p:cNvGrpSpPr>
              <p:nvPr/>
            </p:nvGrpSpPr>
            <p:grpSpPr bwMode="auto">
              <a:xfrm rot="-2423775">
                <a:off x="1594023" y="4091994"/>
                <a:ext cx="1400822" cy="190899"/>
                <a:chOff x="1231" y="3011"/>
                <a:chExt cx="795" cy="95"/>
              </a:xfrm>
            </p:grpSpPr>
            <p:grpSp>
              <p:nvGrpSpPr>
                <p:cNvPr id="462456" name="Group 591"/>
                <p:cNvGrpSpPr>
                  <a:grpSpLocks/>
                </p:cNvGrpSpPr>
                <p:nvPr/>
              </p:nvGrpSpPr>
              <p:grpSpPr bwMode="auto">
                <a:xfrm>
                  <a:off x="1926" y="3011"/>
                  <a:ext cx="100" cy="95"/>
                  <a:chOff x="704" y="1880"/>
                  <a:chExt cx="136" cy="128"/>
                </a:xfrm>
              </p:grpSpPr>
              <p:sp>
                <p:nvSpPr>
                  <p:cNvPr id="46241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3" name="Group 594"/>
                <p:cNvGrpSpPr>
                  <a:grpSpLocks/>
                </p:cNvGrpSpPr>
                <p:nvPr/>
              </p:nvGrpSpPr>
              <p:grpSpPr bwMode="auto">
                <a:xfrm>
                  <a:off x="1819" y="3011"/>
                  <a:ext cx="100" cy="95"/>
                  <a:chOff x="704" y="1880"/>
                  <a:chExt cx="136" cy="128"/>
                </a:xfrm>
              </p:grpSpPr>
              <p:sp>
                <p:nvSpPr>
                  <p:cNvPr id="46241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4" name="Group 597"/>
                <p:cNvGrpSpPr>
                  <a:grpSpLocks/>
                </p:cNvGrpSpPr>
                <p:nvPr/>
              </p:nvGrpSpPr>
              <p:grpSpPr bwMode="auto">
                <a:xfrm>
                  <a:off x="1724" y="3011"/>
                  <a:ext cx="100" cy="95"/>
                  <a:chOff x="704" y="1880"/>
                  <a:chExt cx="136" cy="128"/>
                </a:xfrm>
              </p:grpSpPr>
              <p:sp>
                <p:nvSpPr>
                  <p:cNvPr id="46241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5" name="Group 600"/>
                <p:cNvGrpSpPr>
                  <a:grpSpLocks/>
                </p:cNvGrpSpPr>
                <p:nvPr/>
              </p:nvGrpSpPr>
              <p:grpSpPr bwMode="auto">
                <a:xfrm>
                  <a:off x="1623" y="3011"/>
                  <a:ext cx="100" cy="95"/>
                  <a:chOff x="704" y="1880"/>
                  <a:chExt cx="136" cy="128"/>
                </a:xfrm>
              </p:grpSpPr>
              <p:sp>
                <p:nvSpPr>
                  <p:cNvPr id="46241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6" name="Group 603"/>
                <p:cNvGrpSpPr>
                  <a:grpSpLocks/>
                </p:cNvGrpSpPr>
                <p:nvPr/>
              </p:nvGrpSpPr>
              <p:grpSpPr bwMode="auto">
                <a:xfrm>
                  <a:off x="1528" y="3011"/>
                  <a:ext cx="100" cy="95"/>
                  <a:chOff x="704" y="1880"/>
                  <a:chExt cx="136" cy="128"/>
                </a:xfrm>
              </p:grpSpPr>
              <p:sp>
                <p:nvSpPr>
                  <p:cNvPr id="46240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7" name="Group 606"/>
                <p:cNvGrpSpPr>
                  <a:grpSpLocks/>
                </p:cNvGrpSpPr>
                <p:nvPr/>
              </p:nvGrpSpPr>
              <p:grpSpPr bwMode="auto">
                <a:xfrm>
                  <a:off x="1427" y="3011"/>
                  <a:ext cx="100" cy="95"/>
                  <a:chOff x="704" y="1880"/>
                  <a:chExt cx="136" cy="128"/>
                </a:xfrm>
              </p:grpSpPr>
              <p:sp>
                <p:nvSpPr>
                  <p:cNvPr id="46240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8" name="Group 609"/>
                <p:cNvGrpSpPr>
                  <a:grpSpLocks/>
                </p:cNvGrpSpPr>
                <p:nvPr/>
              </p:nvGrpSpPr>
              <p:grpSpPr bwMode="auto">
                <a:xfrm>
                  <a:off x="1332" y="3011"/>
                  <a:ext cx="100" cy="95"/>
                  <a:chOff x="704" y="1880"/>
                  <a:chExt cx="136" cy="128"/>
                </a:xfrm>
              </p:grpSpPr>
              <p:sp>
                <p:nvSpPr>
                  <p:cNvPr id="46240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9" name="Group 612"/>
                <p:cNvGrpSpPr>
                  <a:grpSpLocks/>
                </p:cNvGrpSpPr>
                <p:nvPr/>
              </p:nvGrpSpPr>
              <p:grpSpPr bwMode="auto">
                <a:xfrm>
                  <a:off x="1231" y="3011"/>
                  <a:ext cx="100" cy="95"/>
                  <a:chOff x="704" y="1880"/>
                  <a:chExt cx="136" cy="128"/>
                </a:xfrm>
              </p:grpSpPr>
              <p:sp>
                <p:nvSpPr>
                  <p:cNvPr id="46240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480" name="Group 590"/>
              <p:cNvGrpSpPr>
                <a:grpSpLocks/>
              </p:cNvGrpSpPr>
              <p:nvPr/>
            </p:nvGrpSpPr>
            <p:grpSpPr bwMode="auto">
              <a:xfrm>
                <a:off x="1270661" y="3549247"/>
                <a:ext cx="1445890" cy="190457"/>
                <a:chOff x="1231" y="3011"/>
                <a:chExt cx="795" cy="95"/>
              </a:xfrm>
            </p:grpSpPr>
            <p:grpSp>
              <p:nvGrpSpPr>
                <p:cNvPr id="462497" name="Group 591"/>
                <p:cNvGrpSpPr>
                  <a:grpSpLocks/>
                </p:cNvGrpSpPr>
                <p:nvPr/>
              </p:nvGrpSpPr>
              <p:grpSpPr bwMode="auto">
                <a:xfrm>
                  <a:off x="1926" y="3011"/>
                  <a:ext cx="100" cy="95"/>
                  <a:chOff x="704" y="1880"/>
                  <a:chExt cx="136" cy="128"/>
                </a:xfrm>
              </p:grpSpPr>
              <p:sp>
                <p:nvSpPr>
                  <p:cNvPr id="46239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9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98" name="Group 594"/>
                <p:cNvGrpSpPr>
                  <a:grpSpLocks/>
                </p:cNvGrpSpPr>
                <p:nvPr/>
              </p:nvGrpSpPr>
              <p:grpSpPr bwMode="auto">
                <a:xfrm>
                  <a:off x="1819" y="3011"/>
                  <a:ext cx="100" cy="95"/>
                  <a:chOff x="704" y="1880"/>
                  <a:chExt cx="136" cy="128"/>
                </a:xfrm>
              </p:grpSpPr>
              <p:sp>
                <p:nvSpPr>
                  <p:cNvPr id="46239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9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99" name="Group 597"/>
                <p:cNvGrpSpPr>
                  <a:grpSpLocks/>
                </p:cNvGrpSpPr>
                <p:nvPr/>
              </p:nvGrpSpPr>
              <p:grpSpPr bwMode="auto">
                <a:xfrm>
                  <a:off x="1724" y="3011"/>
                  <a:ext cx="100" cy="95"/>
                  <a:chOff x="704" y="1880"/>
                  <a:chExt cx="136" cy="128"/>
                </a:xfrm>
              </p:grpSpPr>
              <p:sp>
                <p:nvSpPr>
                  <p:cNvPr id="46238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0" name="Group 600"/>
                <p:cNvGrpSpPr>
                  <a:grpSpLocks/>
                </p:cNvGrpSpPr>
                <p:nvPr/>
              </p:nvGrpSpPr>
              <p:grpSpPr bwMode="auto">
                <a:xfrm>
                  <a:off x="1623" y="3011"/>
                  <a:ext cx="100" cy="95"/>
                  <a:chOff x="704" y="1880"/>
                  <a:chExt cx="136" cy="128"/>
                </a:xfrm>
              </p:grpSpPr>
              <p:sp>
                <p:nvSpPr>
                  <p:cNvPr id="46238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1" name="Group 603"/>
                <p:cNvGrpSpPr>
                  <a:grpSpLocks/>
                </p:cNvGrpSpPr>
                <p:nvPr/>
              </p:nvGrpSpPr>
              <p:grpSpPr bwMode="auto">
                <a:xfrm>
                  <a:off x="1528" y="3011"/>
                  <a:ext cx="100" cy="95"/>
                  <a:chOff x="704" y="1880"/>
                  <a:chExt cx="136" cy="128"/>
                </a:xfrm>
              </p:grpSpPr>
              <p:sp>
                <p:nvSpPr>
                  <p:cNvPr id="46238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2" name="Group 606"/>
                <p:cNvGrpSpPr>
                  <a:grpSpLocks/>
                </p:cNvGrpSpPr>
                <p:nvPr/>
              </p:nvGrpSpPr>
              <p:grpSpPr bwMode="auto">
                <a:xfrm>
                  <a:off x="1427" y="3011"/>
                  <a:ext cx="100" cy="95"/>
                  <a:chOff x="704" y="1880"/>
                  <a:chExt cx="136" cy="128"/>
                </a:xfrm>
              </p:grpSpPr>
              <p:sp>
                <p:nvSpPr>
                  <p:cNvPr id="46238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3" name="Group 609"/>
                <p:cNvGrpSpPr>
                  <a:grpSpLocks/>
                </p:cNvGrpSpPr>
                <p:nvPr/>
              </p:nvGrpSpPr>
              <p:grpSpPr bwMode="auto">
                <a:xfrm>
                  <a:off x="1332" y="3011"/>
                  <a:ext cx="100" cy="95"/>
                  <a:chOff x="704" y="1880"/>
                  <a:chExt cx="136" cy="128"/>
                </a:xfrm>
              </p:grpSpPr>
              <p:sp>
                <p:nvSpPr>
                  <p:cNvPr id="46238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4" name="Group 612"/>
                <p:cNvGrpSpPr>
                  <a:grpSpLocks/>
                </p:cNvGrpSpPr>
                <p:nvPr/>
              </p:nvGrpSpPr>
              <p:grpSpPr bwMode="auto">
                <a:xfrm>
                  <a:off x="1231" y="3011"/>
                  <a:ext cx="100" cy="95"/>
                  <a:chOff x="704" y="1880"/>
                  <a:chExt cx="136" cy="128"/>
                </a:xfrm>
              </p:grpSpPr>
              <p:sp>
                <p:nvSpPr>
                  <p:cNvPr id="46237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7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2294"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2521" name="Group 590"/>
              <p:cNvGrpSpPr>
                <a:grpSpLocks/>
              </p:cNvGrpSpPr>
              <p:nvPr/>
            </p:nvGrpSpPr>
            <p:grpSpPr bwMode="auto">
              <a:xfrm>
                <a:off x="3121277" y="3571015"/>
                <a:ext cx="1445890" cy="190457"/>
                <a:chOff x="1231" y="3011"/>
                <a:chExt cx="795" cy="95"/>
              </a:xfrm>
            </p:grpSpPr>
            <p:grpSp>
              <p:nvGrpSpPr>
                <p:cNvPr id="462522" name="Group 591"/>
                <p:cNvGrpSpPr>
                  <a:grpSpLocks/>
                </p:cNvGrpSpPr>
                <p:nvPr/>
              </p:nvGrpSpPr>
              <p:grpSpPr bwMode="auto">
                <a:xfrm>
                  <a:off x="1926" y="3011"/>
                  <a:ext cx="100" cy="95"/>
                  <a:chOff x="704" y="1880"/>
                  <a:chExt cx="136" cy="128"/>
                </a:xfrm>
              </p:grpSpPr>
              <p:sp>
                <p:nvSpPr>
                  <p:cNvPr id="46236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3" name="Group 594"/>
                <p:cNvGrpSpPr>
                  <a:grpSpLocks/>
                </p:cNvGrpSpPr>
                <p:nvPr/>
              </p:nvGrpSpPr>
              <p:grpSpPr bwMode="auto">
                <a:xfrm>
                  <a:off x="1819" y="3011"/>
                  <a:ext cx="100" cy="95"/>
                  <a:chOff x="704" y="1880"/>
                  <a:chExt cx="136" cy="128"/>
                </a:xfrm>
              </p:grpSpPr>
              <p:sp>
                <p:nvSpPr>
                  <p:cNvPr id="46236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4" name="Group 597"/>
                <p:cNvGrpSpPr>
                  <a:grpSpLocks/>
                </p:cNvGrpSpPr>
                <p:nvPr/>
              </p:nvGrpSpPr>
              <p:grpSpPr bwMode="auto">
                <a:xfrm>
                  <a:off x="1724" y="3011"/>
                  <a:ext cx="100" cy="95"/>
                  <a:chOff x="704" y="1880"/>
                  <a:chExt cx="136" cy="128"/>
                </a:xfrm>
              </p:grpSpPr>
              <p:sp>
                <p:nvSpPr>
                  <p:cNvPr id="46236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5" name="Group 600"/>
                <p:cNvGrpSpPr>
                  <a:grpSpLocks/>
                </p:cNvGrpSpPr>
                <p:nvPr/>
              </p:nvGrpSpPr>
              <p:grpSpPr bwMode="auto">
                <a:xfrm>
                  <a:off x="1623" y="3011"/>
                  <a:ext cx="100" cy="95"/>
                  <a:chOff x="704" y="1880"/>
                  <a:chExt cx="136" cy="128"/>
                </a:xfrm>
              </p:grpSpPr>
              <p:sp>
                <p:nvSpPr>
                  <p:cNvPr id="46236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6" name="Group 603"/>
                <p:cNvGrpSpPr>
                  <a:grpSpLocks/>
                </p:cNvGrpSpPr>
                <p:nvPr/>
              </p:nvGrpSpPr>
              <p:grpSpPr bwMode="auto">
                <a:xfrm>
                  <a:off x="1528" y="3011"/>
                  <a:ext cx="100" cy="95"/>
                  <a:chOff x="704" y="1880"/>
                  <a:chExt cx="136" cy="128"/>
                </a:xfrm>
              </p:grpSpPr>
              <p:sp>
                <p:nvSpPr>
                  <p:cNvPr id="46236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7" name="Group 606"/>
                <p:cNvGrpSpPr>
                  <a:grpSpLocks/>
                </p:cNvGrpSpPr>
                <p:nvPr/>
              </p:nvGrpSpPr>
              <p:grpSpPr bwMode="auto">
                <a:xfrm>
                  <a:off x="1427" y="3011"/>
                  <a:ext cx="100" cy="95"/>
                  <a:chOff x="704" y="1880"/>
                  <a:chExt cx="136" cy="128"/>
                </a:xfrm>
              </p:grpSpPr>
              <p:sp>
                <p:nvSpPr>
                  <p:cNvPr id="46235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5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8" name="Group 609"/>
                <p:cNvGrpSpPr>
                  <a:grpSpLocks/>
                </p:cNvGrpSpPr>
                <p:nvPr/>
              </p:nvGrpSpPr>
              <p:grpSpPr bwMode="auto">
                <a:xfrm>
                  <a:off x="1332" y="3011"/>
                  <a:ext cx="100" cy="95"/>
                  <a:chOff x="704" y="1880"/>
                  <a:chExt cx="136" cy="128"/>
                </a:xfrm>
              </p:grpSpPr>
              <p:sp>
                <p:nvSpPr>
                  <p:cNvPr id="46235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5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45" name="Group 612"/>
                <p:cNvGrpSpPr>
                  <a:grpSpLocks/>
                </p:cNvGrpSpPr>
                <p:nvPr/>
              </p:nvGrpSpPr>
              <p:grpSpPr bwMode="auto">
                <a:xfrm>
                  <a:off x="1231" y="3011"/>
                  <a:ext cx="100" cy="95"/>
                  <a:chOff x="704" y="1880"/>
                  <a:chExt cx="136" cy="128"/>
                </a:xfrm>
              </p:grpSpPr>
              <p:sp>
                <p:nvSpPr>
                  <p:cNvPr id="46235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5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546" name="Group 590"/>
              <p:cNvGrpSpPr>
                <a:grpSpLocks/>
              </p:cNvGrpSpPr>
              <p:nvPr/>
            </p:nvGrpSpPr>
            <p:grpSpPr bwMode="auto">
              <a:xfrm rot="-5400000">
                <a:off x="2202374" y="2668425"/>
                <a:ext cx="1445890" cy="190457"/>
                <a:chOff x="1231" y="3011"/>
                <a:chExt cx="795" cy="95"/>
              </a:xfrm>
            </p:grpSpPr>
            <p:grpSp>
              <p:nvGrpSpPr>
                <p:cNvPr id="462547" name="Group 591"/>
                <p:cNvGrpSpPr>
                  <a:grpSpLocks/>
                </p:cNvGrpSpPr>
                <p:nvPr/>
              </p:nvGrpSpPr>
              <p:grpSpPr bwMode="auto">
                <a:xfrm>
                  <a:off x="1926" y="3011"/>
                  <a:ext cx="100" cy="95"/>
                  <a:chOff x="704" y="1880"/>
                  <a:chExt cx="136" cy="128"/>
                </a:xfrm>
              </p:grpSpPr>
              <p:sp>
                <p:nvSpPr>
                  <p:cNvPr id="46234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4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48" name="Group 594"/>
                <p:cNvGrpSpPr>
                  <a:grpSpLocks/>
                </p:cNvGrpSpPr>
                <p:nvPr/>
              </p:nvGrpSpPr>
              <p:grpSpPr bwMode="auto">
                <a:xfrm>
                  <a:off x="1819" y="3011"/>
                  <a:ext cx="100" cy="95"/>
                  <a:chOff x="704" y="1880"/>
                  <a:chExt cx="136" cy="128"/>
                </a:xfrm>
              </p:grpSpPr>
              <p:sp>
                <p:nvSpPr>
                  <p:cNvPr id="46234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4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49" name="Group 597"/>
                <p:cNvGrpSpPr>
                  <a:grpSpLocks/>
                </p:cNvGrpSpPr>
                <p:nvPr/>
              </p:nvGrpSpPr>
              <p:grpSpPr bwMode="auto">
                <a:xfrm>
                  <a:off x="1724" y="3011"/>
                  <a:ext cx="100" cy="95"/>
                  <a:chOff x="704" y="1880"/>
                  <a:chExt cx="136" cy="128"/>
                </a:xfrm>
              </p:grpSpPr>
              <p:sp>
                <p:nvSpPr>
                  <p:cNvPr id="46234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4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50" name="Group 600"/>
                <p:cNvGrpSpPr>
                  <a:grpSpLocks/>
                </p:cNvGrpSpPr>
                <p:nvPr/>
              </p:nvGrpSpPr>
              <p:grpSpPr bwMode="auto">
                <a:xfrm>
                  <a:off x="1623" y="3011"/>
                  <a:ext cx="100" cy="95"/>
                  <a:chOff x="704" y="1880"/>
                  <a:chExt cx="136" cy="128"/>
                </a:xfrm>
              </p:grpSpPr>
              <p:sp>
                <p:nvSpPr>
                  <p:cNvPr id="46233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51" name="Group 603"/>
                <p:cNvGrpSpPr>
                  <a:grpSpLocks/>
                </p:cNvGrpSpPr>
                <p:nvPr/>
              </p:nvGrpSpPr>
              <p:grpSpPr bwMode="auto">
                <a:xfrm>
                  <a:off x="1528" y="3011"/>
                  <a:ext cx="100" cy="95"/>
                  <a:chOff x="704" y="1880"/>
                  <a:chExt cx="136" cy="128"/>
                </a:xfrm>
              </p:grpSpPr>
              <p:sp>
                <p:nvSpPr>
                  <p:cNvPr id="46233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52" name="Group 606"/>
                <p:cNvGrpSpPr>
                  <a:grpSpLocks/>
                </p:cNvGrpSpPr>
                <p:nvPr/>
              </p:nvGrpSpPr>
              <p:grpSpPr bwMode="auto">
                <a:xfrm>
                  <a:off x="1427" y="3011"/>
                  <a:ext cx="100" cy="95"/>
                  <a:chOff x="704" y="1880"/>
                  <a:chExt cx="136" cy="128"/>
                </a:xfrm>
              </p:grpSpPr>
              <p:sp>
                <p:nvSpPr>
                  <p:cNvPr id="46233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24" name="Group 609"/>
                <p:cNvGrpSpPr>
                  <a:grpSpLocks/>
                </p:cNvGrpSpPr>
                <p:nvPr/>
              </p:nvGrpSpPr>
              <p:grpSpPr bwMode="auto">
                <a:xfrm>
                  <a:off x="1332" y="3011"/>
                  <a:ext cx="100" cy="95"/>
                  <a:chOff x="704" y="1880"/>
                  <a:chExt cx="136" cy="128"/>
                </a:xfrm>
              </p:grpSpPr>
              <p:sp>
                <p:nvSpPr>
                  <p:cNvPr id="46233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25" name="Group 612"/>
                <p:cNvGrpSpPr>
                  <a:grpSpLocks/>
                </p:cNvGrpSpPr>
                <p:nvPr/>
              </p:nvGrpSpPr>
              <p:grpSpPr bwMode="auto">
                <a:xfrm>
                  <a:off x="1231" y="3011"/>
                  <a:ext cx="100" cy="95"/>
                  <a:chOff x="704" y="1880"/>
                  <a:chExt cx="136" cy="128"/>
                </a:xfrm>
              </p:grpSpPr>
              <p:sp>
                <p:nvSpPr>
                  <p:cNvPr id="46233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826" name="Group 590"/>
              <p:cNvGrpSpPr>
                <a:grpSpLocks/>
              </p:cNvGrpSpPr>
              <p:nvPr/>
            </p:nvGrpSpPr>
            <p:grpSpPr bwMode="auto">
              <a:xfrm rot="-5400000">
                <a:off x="2175155" y="4519041"/>
                <a:ext cx="1445890" cy="190457"/>
                <a:chOff x="1231" y="3011"/>
                <a:chExt cx="795" cy="95"/>
              </a:xfrm>
            </p:grpSpPr>
            <p:grpSp>
              <p:nvGrpSpPr>
                <p:cNvPr id="461827" name="Group 591"/>
                <p:cNvGrpSpPr>
                  <a:grpSpLocks/>
                </p:cNvGrpSpPr>
                <p:nvPr/>
              </p:nvGrpSpPr>
              <p:grpSpPr bwMode="auto">
                <a:xfrm>
                  <a:off x="1926" y="3011"/>
                  <a:ext cx="100" cy="95"/>
                  <a:chOff x="704" y="1880"/>
                  <a:chExt cx="136" cy="128"/>
                </a:xfrm>
              </p:grpSpPr>
              <p:sp>
                <p:nvSpPr>
                  <p:cNvPr id="46232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2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28" name="Group 594"/>
                <p:cNvGrpSpPr>
                  <a:grpSpLocks/>
                </p:cNvGrpSpPr>
                <p:nvPr/>
              </p:nvGrpSpPr>
              <p:grpSpPr bwMode="auto">
                <a:xfrm>
                  <a:off x="1819" y="3011"/>
                  <a:ext cx="100" cy="95"/>
                  <a:chOff x="704" y="1880"/>
                  <a:chExt cx="136" cy="128"/>
                </a:xfrm>
              </p:grpSpPr>
              <p:sp>
                <p:nvSpPr>
                  <p:cNvPr id="46231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0" name="Group 597"/>
                <p:cNvGrpSpPr>
                  <a:grpSpLocks/>
                </p:cNvGrpSpPr>
                <p:nvPr/>
              </p:nvGrpSpPr>
              <p:grpSpPr bwMode="auto">
                <a:xfrm>
                  <a:off x="1724" y="3011"/>
                  <a:ext cx="100" cy="95"/>
                  <a:chOff x="704" y="1880"/>
                  <a:chExt cx="136" cy="128"/>
                </a:xfrm>
              </p:grpSpPr>
              <p:sp>
                <p:nvSpPr>
                  <p:cNvPr id="46231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1" name="Group 600"/>
                <p:cNvGrpSpPr>
                  <a:grpSpLocks/>
                </p:cNvGrpSpPr>
                <p:nvPr/>
              </p:nvGrpSpPr>
              <p:grpSpPr bwMode="auto">
                <a:xfrm>
                  <a:off x="1623" y="3011"/>
                  <a:ext cx="100" cy="95"/>
                  <a:chOff x="704" y="1880"/>
                  <a:chExt cx="136" cy="128"/>
                </a:xfrm>
              </p:grpSpPr>
              <p:sp>
                <p:nvSpPr>
                  <p:cNvPr id="46231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2" name="Group 603"/>
                <p:cNvGrpSpPr>
                  <a:grpSpLocks/>
                </p:cNvGrpSpPr>
                <p:nvPr/>
              </p:nvGrpSpPr>
              <p:grpSpPr bwMode="auto">
                <a:xfrm>
                  <a:off x="1528" y="3011"/>
                  <a:ext cx="100" cy="95"/>
                  <a:chOff x="704" y="1880"/>
                  <a:chExt cx="136" cy="128"/>
                </a:xfrm>
              </p:grpSpPr>
              <p:sp>
                <p:nvSpPr>
                  <p:cNvPr id="46231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3" name="Group 606"/>
                <p:cNvGrpSpPr>
                  <a:grpSpLocks/>
                </p:cNvGrpSpPr>
                <p:nvPr/>
              </p:nvGrpSpPr>
              <p:grpSpPr bwMode="auto">
                <a:xfrm>
                  <a:off x="1427" y="3011"/>
                  <a:ext cx="100" cy="95"/>
                  <a:chOff x="704" y="1880"/>
                  <a:chExt cx="136" cy="128"/>
                </a:xfrm>
              </p:grpSpPr>
              <p:sp>
                <p:nvSpPr>
                  <p:cNvPr id="46231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4" name="Group 609"/>
                <p:cNvGrpSpPr>
                  <a:grpSpLocks/>
                </p:cNvGrpSpPr>
                <p:nvPr/>
              </p:nvGrpSpPr>
              <p:grpSpPr bwMode="auto">
                <a:xfrm>
                  <a:off x="1332" y="3011"/>
                  <a:ext cx="100" cy="95"/>
                  <a:chOff x="704" y="1880"/>
                  <a:chExt cx="136" cy="128"/>
                </a:xfrm>
              </p:grpSpPr>
              <p:sp>
                <p:nvSpPr>
                  <p:cNvPr id="46230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0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5" name="Group 612"/>
                <p:cNvGrpSpPr>
                  <a:grpSpLocks/>
                </p:cNvGrpSpPr>
                <p:nvPr/>
              </p:nvGrpSpPr>
              <p:grpSpPr bwMode="auto">
                <a:xfrm>
                  <a:off x="1231" y="3011"/>
                  <a:ext cx="100" cy="95"/>
                  <a:chOff x="704" y="1880"/>
                  <a:chExt cx="136" cy="128"/>
                </a:xfrm>
              </p:grpSpPr>
              <p:sp>
                <p:nvSpPr>
                  <p:cNvPr id="46230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0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1836" name="Group 1045"/>
            <p:cNvGrpSpPr>
              <a:grpSpLocks/>
            </p:cNvGrpSpPr>
            <p:nvPr/>
          </p:nvGrpSpPr>
          <p:grpSpPr bwMode="auto">
            <a:xfrm>
              <a:off x="2772889" y="4528458"/>
              <a:ext cx="2049482" cy="2090057"/>
              <a:chOff x="1270661" y="2040705"/>
              <a:chExt cx="3296506" cy="3296506"/>
            </a:xfrm>
          </p:grpSpPr>
          <p:grpSp>
            <p:nvGrpSpPr>
              <p:cNvPr id="461837" name="Group 590"/>
              <p:cNvGrpSpPr>
                <a:grpSpLocks/>
              </p:cNvGrpSpPr>
              <p:nvPr/>
            </p:nvGrpSpPr>
            <p:grpSpPr bwMode="auto">
              <a:xfrm rot="-2423775">
                <a:off x="2883980" y="2981648"/>
                <a:ext cx="1400822" cy="190899"/>
                <a:chOff x="1231" y="3011"/>
                <a:chExt cx="795" cy="95"/>
              </a:xfrm>
            </p:grpSpPr>
            <p:grpSp>
              <p:nvGrpSpPr>
                <p:cNvPr id="461838" name="Group 591"/>
                <p:cNvGrpSpPr>
                  <a:grpSpLocks/>
                </p:cNvGrpSpPr>
                <p:nvPr/>
              </p:nvGrpSpPr>
              <p:grpSpPr bwMode="auto">
                <a:xfrm>
                  <a:off x="1926" y="3011"/>
                  <a:ext cx="100" cy="95"/>
                  <a:chOff x="704" y="1880"/>
                  <a:chExt cx="136" cy="128"/>
                </a:xfrm>
              </p:grpSpPr>
              <p:sp>
                <p:nvSpPr>
                  <p:cNvPr id="46228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9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9" name="Group 594"/>
                <p:cNvGrpSpPr>
                  <a:grpSpLocks/>
                </p:cNvGrpSpPr>
                <p:nvPr/>
              </p:nvGrpSpPr>
              <p:grpSpPr bwMode="auto">
                <a:xfrm>
                  <a:off x="1819" y="3011"/>
                  <a:ext cx="100" cy="95"/>
                  <a:chOff x="704" y="1880"/>
                  <a:chExt cx="136" cy="128"/>
                </a:xfrm>
              </p:grpSpPr>
              <p:sp>
                <p:nvSpPr>
                  <p:cNvPr id="46228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0" name="Group 597"/>
                <p:cNvGrpSpPr>
                  <a:grpSpLocks/>
                </p:cNvGrpSpPr>
                <p:nvPr/>
              </p:nvGrpSpPr>
              <p:grpSpPr bwMode="auto">
                <a:xfrm>
                  <a:off x="1724" y="3011"/>
                  <a:ext cx="100" cy="95"/>
                  <a:chOff x="704" y="1880"/>
                  <a:chExt cx="136" cy="128"/>
                </a:xfrm>
              </p:grpSpPr>
              <p:sp>
                <p:nvSpPr>
                  <p:cNvPr id="46228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2" name="Group 600"/>
                <p:cNvGrpSpPr>
                  <a:grpSpLocks/>
                </p:cNvGrpSpPr>
                <p:nvPr/>
              </p:nvGrpSpPr>
              <p:grpSpPr bwMode="auto">
                <a:xfrm>
                  <a:off x="1623" y="3011"/>
                  <a:ext cx="100" cy="95"/>
                  <a:chOff x="704" y="1880"/>
                  <a:chExt cx="136" cy="128"/>
                </a:xfrm>
              </p:grpSpPr>
              <p:sp>
                <p:nvSpPr>
                  <p:cNvPr id="46228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3" name="Group 603"/>
                <p:cNvGrpSpPr>
                  <a:grpSpLocks/>
                </p:cNvGrpSpPr>
                <p:nvPr/>
              </p:nvGrpSpPr>
              <p:grpSpPr bwMode="auto">
                <a:xfrm>
                  <a:off x="1528" y="3011"/>
                  <a:ext cx="100" cy="95"/>
                  <a:chOff x="704" y="1880"/>
                  <a:chExt cx="136" cy="128"/>
                </a:xfrm>
              </p:grpSpPr>
              <p:sp>
                <p:nvSpPr>
                  <p:cNvPr id="46228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4" name="Group 606"/>
                <p:cNvGrpSpPr>
                  <a:grpSpLocks/>
                </p:cNvGrpSpPr>
                <p:nvPr/>
              </p:nvGrpSpPr>
              <p:grpSpPr bwMode="auto">
                <a:xfrm>
                  <a:off x="1427" y="3011"/>
                  <a:ext cx="100" cy="95"/>
                  <a:chOff x="704" y="1880"/>
                  <a:chExt cx="136" cy="128"/>
                </a:xfrm>
              </p:grpSpPr>
              <p:sp>
                <p:nvSpPr>
                  <p:cNvPr id="46227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5" name="Group 609"/>
                <p:cNvGrpSpPr>
                  <a:grpSpLocks/>
                </p:cNvGrpSpPr>
                <p:nvPr/>
              </p:nvGrpSpPr>
              <p:grpSpPr bwMode="auto">
                <a:xfrm>
                  <a:off x="1332" y="3011"/>
                  <a:ext cx="100" cy="95"/>
                  <a:chOff x="704" y="1880"/>
                  <a:chExt cx="136" cy="128"/>
                </a:xfrm>
              </p:grpSpPr>
              <p:sp>
                <p:nvSpPr>
                  <p:cNvPr id="46227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7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6" name="Group 612"/>
                <p:cNvGrpSpPr>
                  <a:grpSpLocks/>
                </p:cNvGrpSpPr>
                <p:nvPr/>
              </p:nvGrpSpPr>
              <p:grpSpPr bwMode="auto">
                <a:xfrm>
                  <a:off x="1231" y="3011"/>
                  <a:ext cx="100" cy="95"/>
                  <a:chOff x="704" y="1880"/>
                  <a:chExt cx="136" cy="128"/>
                </a:xfrm>
              </p:grpSpPr>
              <p:sp>
                <p:nvSpPr>
                  <p:cNvPr id="46227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7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847" name="Group 590"/>
              <p:cNvGrpSpPr>
                <a:grpSpLocks/>
              </p:cNvGrpSpPr>
              <p:nvPr/>
            </p:nvGrpSpPr>
            <p:grpSpPr bwMode="auto">
              <a:xfrm rot="-2423775">
                <a:off x="1594021" y="4091992"/>
                <a:ext cx="1400822" cy="190899"/>
                <a:chOff x="1231" y="3011"/>
                <a:chExt cx="795" cy="95"/>
              </a:xfrm>
            </p:grpSpPr>
            <p:grpSp>
              <p:nvGrpSpPr>
                <p:cNvPr id="461848" name="Group 591"/>
                <p:cNvGrpSpPr>
                  <a:grpSpLocks/>
                </p:cNvGrpSpPr>
                <p:nvPr/>
              </p:nvGrpSpPr>
              <p:grpSpPr bwMode="auto">
                <a:xfrm>
                  <a:off x="1926" y="3011"/>
                  <a:ext cx="100" cy="95"/>
                  <a:chOff x="704" y="1880"/>
                  <a:chExt cx="136" cy="128"/>
                </a:xfrm>
              </p:grpSpPr>
              <p:sp>
                <p:nvSpPr>
                  <p:cNvPr id="4622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9" name="Group 594"/>
                <p:cNvGrpSpPr>
                  <a:grpSpLocks/>
                </p:cNvGrpSpPr>
                <p:nvPr/>
              </p:nvGrpSpPr>
              <p:grpSpPr bwMode="auto">
                <a:xfrm>
                  <a:off x="1819" y="3011"/>
                  <a:ext cx="100" cy="95"/>
                  <a:chOff x="704" y="1880"/>
                  <a:chExt cx="136" cy="128"/>
                </a:xfrm>
              </p:grpSpPr>
              <p:sp>
                <p:nvSpPr>
                  <p:cNvPr id="4622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50" name="Group 597"/>
                <p:cNvGrpSpPr>
                  <a:grpSpLocks/>
                </p:cNvGrpSpPr>
                <p:nvPr/>
              </p:nvGrpSpPr>
              <p:grpSpPr bwMode="auto">
                <a:xfrm>
                  <a:off x="1724" y="3011"/>
                  <a:ext cx="100" cy="95"/>
                  <a:chOff x="704" y="1880"/>
                  <a:chExt cx="136" cy="128"/>
                </a:xfrm>
              </p:grpSpPr>
              <p:sp>
                <p:nvSpPr>
                  <p:cNvPr id="4622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51" name="Group 600"/>
                <p:cNvGrpSpPr>
                  <a:grpSpLocks/>
                </p:cNvGrpSpPr>
                <p:nvPr/>
              </p:nvGrpSpPr>
              <p:grpSpPr bwMode="auto">
                <a:xfrm>
                  <a:off x="1623" y="3011"/>
                  <a:ext cx="100" cy="95"/>
                  <a:chOff x="704" y="1880"/>
                  <a:chExt cx="136" cy="128"/>
                </a:xfrm>
              </p:grpSpPr>
              <p:sp>
                <p:nvSpPr>
                  <p:cNvPr id="4622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52" name="Group 603"/>
                <p:cNvGrpSpPr>
                  <a:grpSpLocks/>
                </p:cNvGrpSpPr>
                <p:nvPr/>
              </p:nvGrpSpPr>
              <p:grpSpPr bwMode="auto">
                <a:xfrm>
                  <a:off x="1528" y="3011"/>
                  <a:ext cx="100" cy="95"/>
                  <a:chOff x="704" y="1880"/>
                  <a:chExt cx="136" cy="128"/>
                </a:xfrm>
              </p:grpSpPr>
              <p:sp>
                <p:nvSpPr>
                  <p:cNvPr id="4622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69" name="Group 606"/>
                <p:cNvGrpSpPr>
                  <a:grpSpLocks/>
                </p:cNvGrpSpPr>
                <p:nvPr/>
              </p:nvGrpSpPr>
              <p:grpSpPr bwMode="auto">
                <a:xfrm>
                  <a:off x="1427" y="3011"/>
                  <a:ext cx="100" cy="95"/>
                  <a:chOff x="704" y="1880"/>
                  <a:chExt cx="136" cy="128"/>
                </a:xfrm>
              </p:grpSpPr>
              <p:sp>
                <p:nvSpPr>
                  <p:cNvPr id="4622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0" name="Group 609"/>
                <p:cNvGrpSpPr>
                  <a:grpSpLocks/>
                </p:cNvGrpSpPr>
                <p:nvPr/>
              </p:nvGrpSpPr>
              <p:grpSpPr bwMode="auto">
                <a:xfrm>
                  <a:off x="1332" y="3011"/>
                  <a:ext cx="100" cy="95"/>
                  <a:chOff x="704" y="1880"/>
                  <a:chExt cx="136" cy="128"/>
                </a:xfrm>
              </p:grpSpPr>
              <p:sp>
                <p:nvSpPr>
                  <p:cNvPr id="4622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1" name="Group 612"/>
                <p:cNvGrpSpPr>
                  <a:grpSpLocks/>
                </p:cNvGrpSpPr>
                <p:nvPr/>
              </p:nvGrpSpPr>
              <p:grpSpPr bwMode="auto">
                <a:xfrm>
                  <a:off x="1231" y="3011"/>
                  <a:ext cx="100" cy="95"/>
                  <a:chOff x="704" y="1880"/>
                  <a:chExt cx="136" cy="128"/>
                </a:xfrm>
              </p:grpSpPr>
              <p:sp>
                <p:nvSpPr>
                  <p:cNvPr id="4622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572" name="Group 590"/>
              <p:cNvGrpSpPr>
                <a:grpSpLocks/>
              </p:cNvGrpSpPr>
              <p:nvPr/>
            </p:nvGrpSpPr>
            <p:grpSpPr bwMode="auto">
              <a:xfrm>
                <a:off x="1270661" y="3549247"/>
                <a:ext cx="1445890" cy="190457"/>
                <a:chOff x="1231" y="3011"/>
                <a:chExt cx="795" cy="95"/>
              </a:xfrm>
            </p:grpSpPr>
            <p:grpSp>
              <p:nvGrpSpPr>
                <p:cNvPr id="462573" name="Group 591"/>
                <p:cNvGrpSpPr>
                  <a:grpSpLocks/>
                </p:cNvGrpSpPr>
                <p:nvPr/>
              </p:nvGrpSpPr>
              <p:grpSpPr bwMode="auto">
                <a:xfrm>
                  <a:off x="1926" y="3011"/>
                  <a:ext cx="100" cy="95"/>
                  <a:chOff x="704" y="1880"/>
                  <a:chExt cx="136" cy="128"/>
                </a:xfrm>
              </p:grpSpPr>
              <p:sp>
                <p:nvSpPr>
                  <p:cNvPr id="46224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4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4" name="Group 594"/>
                <p:cNvGrpSpPr>
                  <a:grpSpLocks/>
                </p:cNvGrpSpPr>
                <p:nvPr/>
              </p:nvGrpSpPr>
              <p:grpSpPr bwMode="auto">
                <a:xfrm>
                  <a:off x="1819" y="3011"/>
                  <a:ext cx="100" cy="95"/>
                  <a:chOff x="704" y="1880"/>
                  <a:chExt cx="136" cy="128"/>
                </a:xfrm>
              </p:grpSpPr>
              <p:sp>
                <p:nvSpPr>
                  <p:cNvPr id="46223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4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5" name="Group 597"/>
                <p:cNvGrpSpPr>
                  <a:grpSpLocks/>
                </p:cNvGrpSpPr>
                <p:nvPr/>
              </p:nvGrpSpPr>
              <p:grpSpPr bwMode="auto">
                <a:xfrm>
                  <a:off x="1724" y="3011"/>
                  <a:ext cx="100" cy="95"/>
                  <a:chOff x="704" y="1880"/>
                  <a:chExt cx="136" cy="128"/>
                </a:xfrm>
              </p:grpSpPr>
              <p:sp>
                <p:nvSpPr>
                  <p:cNvPr id="46223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6" name="Group 600"/>
                <p:cNvGrpSpPr>
                  <a:grpSpLocks/>
                </p:cNvGrpSpPr>
                <p:nvPr/>
              </p:nvGrpSpPr>
              <p:grpSpPr bwMode="auto">
                <a:xfrm>
                  <a:off x="1623" y="3011"/>
                  <a:ext cx="100" cy="95"/>
                  <a:chOff x="704" y="1880"/>
                  <a:chExt cx="136" cy="128"/>
                </a:xfrm>
              </p:grpSpPr>
              <p:sp>
                <p:nvSpPr>
                  <p:cNvPr id="46223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69" name="Group 603"/>
                <p:cNvGrpSpPr>
                  <a:grpSpLocks/>
                </p:cNvGrpSpPr>
                <p:nvPr/>
              </p:nvGrpSpPr>
              <p:grpSpPr bwMode="auto">
                <a:xfrm>
                  <a:off x="1528" y="3011"/>
                  <a:ext cx="100" cy="95"/>
                  <a:chOff x="704" y="1880"/>
                  <a:chExt cx="136" cy="128"/>
                </a:xfrm>
              </p:grpSpPr>
              <p:sp>
                <p:nvSpPr>
                  <p:cNvPr id="46223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0" name="Group 606"/>
                <p:cNvGrpSpPr>
                  <a:grpSpLocks/>
                </p:cNvGrpSpPr>
                <p:nvPr/>
              </p:nvGrpSpPr>
              <p:grpSpPr bwMode="auto">
                <a:xfrm>
                  <a:off x="1427" y="3011"/>
                  <a:ext cx="100" cy="95"/>
                  <a:chOff x="704" y="1880"/>
                  <a:chExt cx="136" cy="128"/>
                </a:xfrm>
              </p:grpSpPr>
              <p:sp>
                <p:nvSpPr>
                  <p:cNvPr id="46223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1" name="Group 609"/>
                <p:cNvGrpSpPr>
                  <a:grpSpLocks/>
                </p:cNvGrpSpPr>
                <p:nvPr/>
              </p:nvGrpSpPr>
              <p:grpSpPr bwMode="auto">
                <a:xfrm>
                  <a:off x="1332" y="3011"/>
                  <a:ext cx="100" cy="95"/>
                  <a:chOff x="704" y="1880"/>
                  <a:chExt cx="136" cy="128"/>
                </a:xfrm>
              </p:grpSpPr>
              <p:sp>
                <p:nvSpPr>
                  <p:cNvPr id="46222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2" name="Group 612"/>
                <p:cNvGrpSpPr>
                  <a:grpSpLocks/>
                </p:cNvGrpSpPr>
                <p:nvPr/>
              </p:nvGrpSpPr>
              <p:grpSpPr bwMode="auto">
                <a:xfrm>
                  <a:off x="1231" y="3011"/>
                  <a:ext cx="100" cy="95"/>
                  <a:chOff x="704" y="1880"/>
                  <a:chExt cx="136" cy="128"/>
                </a:xfrm>
              </p:grpSpPr>
              <p:sp>
                <p:nvSpPr>
                  <p:cNvPr id="46222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2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2143"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873" name="Group 590"/>
              <p:cNvGrpSpPr>
                <a:grpSpLocks/>
              </p:cNvGrpSpPr>
              <p:nvPr/>
            </p:nvGrpSpPr>
            <p:grpSpPr bwMode="auto">
              <a:xfrm>
                <a:off x="3121277" y="3571015"/>
                <a:ext cx="1445890" cy="190457"/>
                <a:chOff x="1231" y="3011"/>
                <a:chExt cx="795" cy="95"/>
              </a:xfrm>
            </p:grpSpPr>
            <p:grpSp>
              <p:nvGrpSpPr>
                <p:cNvPr id="461874" name="Group 591"/>
                <p:cNvGrpSpPr>
                  <a:grpSpLocks/>
                </p:cNvGrpSpPr>
                <p:nvPr/>
              </p:nvGrpSpPr>
              <p:grpSpPr bwMode="auto">
                <a:xfrm>
                  <a:off x="1926" y="3011"/>
                  <a:ext cx="100" cy="95"/>
                  <a:chOff x="704" y="1880"/>
                  <a:chExt cx="136" cy="128"/>
                </a:xfrm>
              </p:grpSpPr>
              <p:sp>
                <p:nvSpPr>
                  <p:cNvPr id="46221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5" name="Group 594"/>
                <p:cNvGrpSpPr>
                  <a:grpSpLocks/>
                </p:cNvGrpSpPr>
                <p:nvPr/>
              </p:nvGrpSpPr>
              <p:grpSpPr bwMode="auto">
                <a:xfrm>
                  <a:off x="1819" y="3011"/>
                  <a:ext cx="100" cy="95"/>
                  <a:chOff x="704" y="1880"/>
                  <a:chExt cx="136" cy="128"/>
                </a:xfrm>
              </p:grpSpPr>
              <p:sp>
                <p:nvSpPr>
                  <p:cNvPr id="46221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6" name="Group 597"/>
                <p:cNvGrpSpPr>
                  <a:grpSpLocks/>
                </p:cNvGrpSpPr>
                <p:nvPr/>
              </p:nvGrpSpPr>
              <p:grpSpPr bwMode="auto">
                <a:xfrm>
                  <a:off x="1724" y="3011"/>
                  <a:ext cx="100" cy="95"/>
                  <a:chOff x="704" y="1880"/>
                  <a:chExt cx="136" cy="128"/>
                </a:xfrm>
              </p:grpSpPr>
              <p:sp>
                <p:nvSpPr>
                  <p:cNvPr id="46221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3" name="Group 600"/>
                <p:cNvGrpSpPr>
                  <a:grpSpLocks/>
                </p:cNvGrpSpPr>
                <p:nvPr/>
              </p:nvGrpSpPr>
              <p:grpSpPr bwMode="auto">
                <a:xfrm>
                  <a:off x="1623" y="3011"/>
                  <a:ext cx="100" cy="95"/>
                  <a:chOff x="704" y="1880"/>
                  <a:chExt cx="136" cy="128"/>
                </a:xfrm>
              </p:grpSpPr>
              <p:sp>
                <p:nvSpPr>
                  <p:cNvPr id="46221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4" name="Group 603"/>
                <p:cNvGrpSpPr>
                  <a:grpSpLocks/>
                </p:cNvGrpSpPr>
                <p:nvPr/>
              </p:nvGrpSpPr>
              <p:grpSpPr bwMode="auto">
                <a:xfrm>
                  <a:off x="1528" y="3011"/>
                  <a:ext cx="100" cy="95"/>
                  <a:chOff x="704" y="1880"/>
                  <a:chExt cx="136" cy="128"/>
                </a:xfrm>
              </p:grpSpPr>
              <p:sp>
                <p:nvSpPr>
                  <p:cNvPr id="46220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5" name="Group 606"/>
                <p:cNvGrpSpPr>
                  <a:grpSpLocks/>
                </p:cNvGrpSpPr>
                <p:nvPr/>
              </p:nvGrpSpPr>
              <p:grpSpPr bwMode="auto">
                <a:xfrm>
                  <a:off x="1427" y="3011"/>
                  <a:ext cx="100" cy="95"/>
                  <a:chOff x="704" y="1880"/>
                  <a:chExt cx="136" cy="128"/>
                </a:xfrm>
              </p:grpSpPr>
              <p:sp>
                <p:nvSpPr>
                  <p:cNvPr id="46220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0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6" name="Group 609"/>
                <p:cNvGrpSpPr>
                  <a:grpSpLocks/>
                </p:cNvGrpSpPr>
                <p:nvPr/>
              </p:nvGrpSpPr>
              <p:grpSpPr bwMode="auto">
                <a:xfrm>
                  <a:off x="1332" y="3011"/>
                  <a:ext cx="100" cy="95"/>
                  <a:chOff x="704" y="1880"/>
                  <a:chExt cx="136" cy="128"/>
                </a:xfrm>
              </p:grpSpPr>
              <p:sp>
                <p:nvSpPr>
                  <p:cNvPr id="46220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0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7" name="Group 612"/>
                <p:cNvGrpSpPr>
                  <a:grpSpLocks/>
                </p:cNvGrpSpPr>
                <p:nvPr/>
              </p:nvGrpSpPr>
              <p:grpSpPr bwMode="auto">
                <a:xfrm>
                  <a:off x="1231" y="3011"/>
                  <a:ext cx="100" cy="95"/>
                  <a:chOff x="704" y="1880"/>
                  <a:chExt cx="136" cy="128"/>
                </a:xfrm>
              </p:grpSpPr>
              <p:sp>
                <p:nvSpPr>
                  <p:cNvPr id="46220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0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598" name="Group 590"/>
              <p:cNvGrpSpPr>
                <a:grpSpLocks/>
              </p:cNvGrpSpPr>
              <p:nvPr/>
            </p:nvGrpSpPr>
            <p:grpSpPr bwMode="auto">
              <a:xfrm rot="-5400000">
                <a:off x="2202380" y="2668427"/>
                <a:ext cx="1445890" cy="190457"/>
                <a:chOff x="1231" y="3011"/>
                <a:chExt cx="795" cy="95"/>
              </a:xfrm>
            </p:grpSpPr>
            <p:grpSp>
              <p:nvGrpSpPr>
                <p:cNvPr id="462599" name="Group 591"/>
                <p:cNvGrpSpPr>
                  <a:grpSpLocks/>
                </p:cNvGrpSpPr>
                <p:nvPr/>
              </p:nvGrpSpPr>
              <p:grpSpPr bwMode="auto">
                <a:xfrm>
                  <a:off x="1926" y="3011"/>
                  <a:ext cx="100" cy="95"/>
                  <a:chOff x="704" y="1880"/>
                  <a:chExt cx="136" cy="128"/>
                </a:xfrm>
              </p:grpSpPr>
              <p:sp>
                <p:nvSpPr>
                  <p:cNvPr id="46219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9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00" name="Group 594"/>
                <p:cNvGrpSpPr>
                  <a:grpSpLocks/>
                </p:cNvGrpSpPr>
                <p:nvPr/>
              </p:nvGrpSpPr>
              <p:grpSpPr bwMode="auto">
                <a:xfrm>
                  <a:off x="1819" y="3011"/>
                  <a:ext cx="100" cy="95"/>
                  <a:chOff x="704" y="1880"/>
                  <a:chExt cx="136" cy="128"/>
                </a:xfrm>
              </p:grpSpPr>
              <p:sp>
                <p:nvSpPr>
                  <p:cNvPr id="46219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9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17" name="Group 597"/>
                <p:cNvGrpSpPr>
                  <a:grpSpLocks/>
                </p:cNvGrpSpPr>
                <p:nvPr/>
              </p:nvGrpSpPr>
              <p:grpSpPr bwMode="auto">
                <a:xfrm>
                  <a:off x="1724" y="3011"/>
                  <a:ext cx="100" cy="95"/>
                  <a:chOff x="704" y="1880"/>
                  <a:chExt cx="136" cy="128"/>
                </a:xfrm>
              </p:grpSpPr>
              <p:sp>
                <p:nvSpPr>
                  <p:cNvPr id="46218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9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18" name="Group 600"/>
                <p:cNvGrpSpPr>
                  <a:grpSpLocks/>
                </p:cNvGrpSpPr>
                <p:nvPr/>
              </p:nvGrpSpPr>
              <p:grpSpPr bwMode="auto">
                <a:xfrm>
                  <a:off x="1623" y="3011"/>
                  <a:ext cx="100" cy="95"/>
                  <a:chOff x="704" y="1880"/>
                  <a:chExt cx="136" cy="128"/>
                </a:xfrm>
              </p:grpSpPr>
              <p:sp>
                <p:nvSpPr>
                  <p:cNvPr id="46218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19" name="Group 603"/>
                <p:cNvGrpSpPr>
                  <a:grpSpLocks/>
                </p:cNvGrpSpPr>
                <p:nvPr/>
              </p:nvGrpSpPr>
              <p:grpSpPr bwMode="auto">
                <a:xfrm>
                  <a:off x="1528" y="3011"/>
                  <a:ext cx="100" cy="95"/>
                  <a:chOff x="704" y="1880"/>
                  <a:chExt cx="136" cy="128"/>
                </a:xfrm>
              </p:grpSpPr>
              <p:sp>
                <p:nvSpPr>
                  <p:cNvPr id="46218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0" name="Group 606"/>
                <p:cNvGrpSpPr>
                  <a:grpSpLocks/>
                </p:cNvGrpSpPr>
                <p:nvPr/>
              </p:nvGrpSpPr>
              <p:grpSpPr bwMode="auto">
                <a:xfrm>
                  <a:off x="1427" y="3011"/>
                  <a:ext cx="100" cy="95"/>
                  <a:chOff x="704" y="1880"/>
                  <a:chExt cx="136" cy="128"/>
                </a:xfrm>
              </p:grpSpPr>
              <p:sp>
                <p:nvSpPr>
                  <p:cNvPr id="46218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1" name="Group 609"/>
                <p:cNvGrpSpPr>
                  <a:grpSpLocks/>
                </p:cNvGrpSpPr>
                <p:nvPr/>
              </p:nvGrpSpPr>
              <p:grpSpPr bwMode="auto">
                <a:xfrm>
                  <a:off x="1332" y="3011"/>
                  <a:ext cx="100" cy="95"/>
                  <a:chOff x="704" y="1880"/>
                  <a:chExt cx="136" cy="128"/>
                </a:xfrm>
              </p:grpSpPr>
              <p:sp>
                <p:nvSpPr>
                  <p:cNvPr id="46218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2" name="Group 612"/>
                <p:cNvGrpSpPr>
                  <a:grpSpLocks/>
                </p:cNvGrpSpPr>
                <p:nvPr/>
              </p:nvGrpSpPr>
              <p:grpSpPr bwMode="auto">
                <a:xfrm>
                  <a:off x="1231" y="3011"/>
                  <a:ext cx="100" cy="95"/>
                  <a:chOff x="704" y="1880"/>
                  <a:chExt cx="136" cy="128"/>
                </a:xfrm>
              </p:grpSpPr>
              <p:sp>
                <p:nvSpPr>
                  <p:cNvPr id="46217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623" name="Group 590"/>
              <p:cNvGrpSpPr>
                <a:grpSpLocks/>
              </p:cNvGrpSpPr>
              <p:nvPr/>
            </p:nvGrpSpPr>
            <p:grpSpPr bwMode="auto">
              <a:xfrm rot="-5400000">
                <a:off x="2175161" y="4519043"/>
                <a:ext cx="1445890" cy="190457"/>
                <a:chOff x="1231" y="3011"/>
                <a:chExt cx="795" cy="95"/>
              </a:xfrm>
            </p:grpSpPr>
            <p:grpSp>
              <p:nvGrpSpPr>
                <p:cNvPr id="461893" name="Group 591"/>
                <p:cNvGrpSpPr>
                  <a:grpSpLocks/>
                </p:cNvGrpSpPr>
                <p:nvPr/>
              </p:nvGrpSpPr>
              <p:grpSpPr bwMode="auto">
                <a:xfrm>
                  <a:off x="1926" y="3011"/>
                  <a:ext cx="100" cy="95"/>
                  <a:chOff x="704" y="1880"/>
                  <a:chExt cx="136" cy="128"/>
                </a:xfrm>
              </p:grpSpPr>
              <p:sp>
                <p:nvSpPr>
                  <p:cNvPr id="46216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7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4" name="Group 594"/>
                <p:cNvGrpSpPr>
                  <a:grpSpLocks/>
                </p:cNvGrpSpPr>
                <p:nvPr/>
              </p:nvGrpSpPr>
              <p:grpSpPr bwMode="auto">
                <a:xfrm>
                  <a:off x="1819" y="3011"/>
                  <a:ext cx="100" cy="95"/>
                  <a:chOff x="704" y="1880"/>
                  <a:chExt cx="136" cy="128"/>
                </a:xfrm>
              </p:grpSpPr>
              <p:sp>
                <p:nvSpPr>
                  <p:cNvPr id="46216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5" name="Group 597"/>
                <p:cNvGrpSpPr>
                  <a:grpSpLocks/>
                </p:cNvGrpSpPr>
                <p:nvPr/>
              </p:nvGrpSpPr>
              <p:grpSpPr bwMode="auto">
                <a:xfrm>
                  <a:off x="1724" y="3011"/>
                  <a:ext cx="100" cy="95"/>
                  <a:chOff x="704" y="1880"/>
                  <a:chExt cx="136" cy="128"/>
                </a:xfrm>
              </p:grpSpPr>
              <p:sp>
                <p:nvSpPr>
                  <p:cNvPr id="46216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6" name="Group 600"/>
                <p:cNvGrpSpPr>
                  <a:grpSpLocks/>
                </p:cNvGrpSpPr>
                <p:nvPr/>
              </p:nvGrpSpPr>
              <p:grpSpPr bwMode="auto">
                <a:xfrm>
                  <a:off x="1623" y="3011"/>
                  <a:ext cx="100" cy="95"/>
                  <a:chOff x="704" y="1880"/>
                  <a:chExt cx="136" cy="128"/>
                </a:xfrm>
              </p:grpSpPr>
              <p:sp>
                <p:nvSpPr>
                  <p:cNvPr id="46216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7" name="Group 603"/>
                <p:cNvGrpSpPr>
                  <a:grpSpLocks/>
                </p:cNvGrpSpPr>
                <p:nvPr/>
              </p:nvGrpSpPr>
              <p:grpSpPr bwMode="auto">
                <a:xfrm>
                  <a:off x="1528" y="3011"/>
                  <a:ext cx="100" cy="95"/>
                  <a:chOff x="704" y="1880"/>
                  <a:chExt cx="136" cy="128"/>
                </a:xfrm>
              </p:grpSpPr>
              <p:sp>
                <p:nvSpPr>
                  <p:cNvPr id="46216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8" name="Group 606"/>
                <p:cNvGrpSpPr>
                  <a:grpSpLocks/>
                </p:cNvGrpSpPr>
                <p:nvPr/>
              </p:nvGrpSpPr>
              <p:grpSpPr bwMode="auto">
                <a:xfrm>
                  <a:off x="1427" y="3011"/>
                  <a:ext cx="100" cy="95"/>
                  <a:chOff x="704" y="1880"/>
                  <a:chExt cx="136" cy="128"/>
                </a:xfrm>
              </p:grpSpPr>
              <p:sp>
                <p:nvSpPr>
                  <p:cNvPr id="46215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9" name="Group 609"/>
                <p:cNvGrpSpPr>
                  <a:grpSpLocks/>
                </p:cNvGrpSpPr>
                <p:nvPr/>
              </p:nvGrpSpPr>
              <p:grpSpPr bwMode="auto">
                <a:xfrm>
                  <a:off x="1332" y="3011"/>
                  <a:ext cx="100" cy="95"/>
                  <a:chOff x="704" y="1880"/>
                  <a:chExt cx="136" cy="128"/>
                </a:xfrm>
              </p:grpSpPr>
              <p:sp>
                <p:nvSpPr>
                  <p:cNvPr id="46215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5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00" name="Group 612"/>
                <p:cNvGrpSpPr>
                  <a:grpSpLocks/>
                </p:cNvGrpSpPr>
                <p:nvPr/>
              </p:nvGrpSpPr>
              <p:grpSpPr bwMode="auto">
                <a:xfrm>
                  <a:off x="1231" y="3011"/>
                  <a:ext cx="100" cy="95"/>
                  <a:chOff x="704" y="1880"/>
                  <a:chExt cx="136" cy="128"/>
                </a:xfrm>
              </p:grpSpPr>
              <p:sp>
                <p:nvSpPr>
                  <p:cNvPr id="46215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5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1917" name="Group 1197"/>
            <p:cNvGrpSpPr>
              <a:grpSpLocks/>
            </p:cNvGrpSpPr>
            <p:nvPr/>
          </p:nvGrpSpPr>
          <p:grpSpPr bwMode="auto">
            <a:xfrm>
              <a:off x="1357746" y="745671"/>
              <a:ext cx="1679368" cy="1262743"/>
              <a:chOff x="1270661" y="2040705"/>
              <a:chExt cx="3296506" cy="3296506"/>
            </a:xfrm>
          </p:grpSpPr>
          <p:grpSp>
            <p:nvGrpSpPr>
              <p:cNvPr id="461918" name="Group 590"/>
              <p:cNvGrpSpPr>
                <a:grpSpLocks/>
              </p:cNvGrpSpPr>
              <p:nvPr/>
            </p:nvGrpSpPr>
            <p:grpSpPr bwMode="auto">
              <a:xfrm rot="-2423775">
                <a:off x="2883978" y="2981646"/>
                <a:ext cx="1400822" cy="190899"/>
                <a:chOff x="1231" y="3011"/>
                <a:chExt cx="795" cy="95"/>
              </a:xfrm>
            </p:grpSpPr>
            <p:grpSp>
              <p:nvGrpSpPr>
                <p:cNvPr id="461919" name="Group 591"/>
                <p:cNvGrpSpPr>
                  <a:grpSpLocks/>
                </p:cNvGrpSpPr>
                <p:nvPr/>
              </p:nvGrpSpPr>
              <p:grpSpPr bwMode="auto">
                <a:xfrm>
                  <a:off x="1926" y="3011"/>
                  <a:ext cx="100" cy="95"/>
                  <a:chOff x="704" y="1880"/>
                  <a:chExt cx="136" cy="128"/>
                </a:xfrm>
              </p:grpSpPr>
              <p:sp>
                <p:nvSpPr>
                  <p:cNvPr id="46213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4" name="Group 594"/>
                <p:cNvGrpSpPr>
                  <a:grpSpLocks/>
                </p:cNvGrpSpPr>
                <p:nvPr/>
              </p:nvGrpSpPr>
              <p:grpSpPr bwMode="auto">
                <a:xfrm>
                  <a:off x="1819" y="3011"/>
                  <a:ext cx="100" cy="95"/>
                  <a:chOff x="704" y="1880"/>
                  <a:chExt cx="136" cy="128"/>
                </a:xfrm>
              </p:grpSpPr>
              <p:sp>
                <p:nvSpPr>
                  <p:cNvPr id="46213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1" name="Group 597"/>
                <p:cNvGrpSpPr>
                  <a:grpSpLocks/>
                </p:cNvGrpSpPr>
                <p:nvPr/>
              </p:nvGrpSpPr>
              <p:grpSpPr bwMode="auto">
                <a:xfrm>
                  <a:off x="1724" y="3011"/>
                  <a:ext cx="100" cy="95"/>
                  <a:chOff x="704" y="1880"/>
                  <a:chExt cx="136" cy="128"/>
                </a:xfrm>
              </p:grpSpPr>
              <p:sp>
                <p:nvSpPr>
                  <p:cNvPr id="46213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2" name="Group 600"/>
                <p:cNvGrpSpPr>
                  <a:grpSpLocks/>
                </p:cNvGrpSpPr>
                <p:nvPr/>
              </p:nvGrpSpPr>
              <p:grpSpPr bwMode="auto">
                <a:xfrm>
                  <a:off x="1623" y="3011"/>
                  <a:ext cx="100" cy="95"/>
                  <a:chOff x="704" y="1880"/>
                  <a:chExt cx="136" cy="128"/>
                </a:xfrm>
              </p:grpSpPr>
              <p:sp>
                <p:nvSpPr>
                  <p:cNvPr id="46213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3" name="Group 603"/>
                <p:cNvGrpSpPr>
                  <a:grpSpLocks/>
                </p:cNvGrpSpPr>
                <p:nvPr/>
              </p:nvGrpSpPr>
              <p:grpSpPr bwMode="auto">
                <a:xfrm>
                  <a:off x="1528" y="3011"/>
                  <a:ext cx="100" cy="95"/>
                  <a:chOff x="704" y="1880"/>
                  <a:chExt cx="136" cy="128"/>
                </a:xfrm>
              </p:grpSpPr>
              <p:sp>
                <p:nvSpPr>
                  <p:cNvPr id="46213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4" name="Group 606"/>
                <p:cNvGrpSpPr>
                  <a:grpSpLocks/>
                </p:cNvGrpSpPr>
                <p:nvPr/>
              </p:nvGrpSpPr>
              <p:grpSpPr bwMode="auto">
                <a:xfrm>
                  <a:off x="1427" y="3011"/>
                  <a:ext cx="100" cy="95"/>
                  <a:chOff x="704" y="1880"/>
                  <a:chExt cx="136" cy="128"/>
                </a:xfrm>
              </p:grpSpPr>
              <p:sp>
                <p:nvSpPr>
                  <p:cNvPr id="46212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2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5" name="Group 609"/>
                <p:cNvGrpSpPr>
                  <a:grpSpLocks/>
                </p:cNvGrpSpPr>
                <p:nvPr/>
              </p:nvGrpSpPr>
              <p:grpSpPr bwMode="auto">
                <a:xfrm>
                  <a:off x="1332" y="3011"/>
                  <a:ext cx="100" cy="95"/>
                  <a:chOff x="704" y="1880"/>
                  <a:chExt cx="136" cy="128"/>
                </a:xfrm>
              </p:grpSpPr>
              <p:sp>
                <p:nvSpPr>
                  <p:cNvPr id="46212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2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6" name="Group 612"/>
                <p:cNvGrpSpPr>
                  <a:grpSpLocks/>
                </p:cNvGrpSpPr>
                <p:nvPr/>
              </p:nvGrpSpPr>
              <p:grpSpPr bwMode="auto">
                <a:xfrm>
                  <a:off x="1231" y="3011"/>
                  <a:ext cx="100" cy="95"/>
                  <a:chOff x="704" y="1880"/>
                  <a:chExt cx="136" cy="128"/>
                </a:xfrm>
              </p:grpSpPr>
              <p:sp>
                <p:nvSpPr>
                  <p:cNvPr id="46212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2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647" name="Group 590"/>
              <p:cNvGrpSpPr>
                <a:grpSpLocks/>
              </p:cNvGrpSpPr>
              <p:nvPr/>
            </p:nvGrpSpPr>
            <p:grpSpPr bwMode="auto">
              <a:xfrm rot="-2423775">
                <a:off x="1594019" y="4091990"/>
                <a:ext cx="1400822" cy="190899"/>
                <a:chOff x="1231" y="3011"/>
                <a:chExt cx="795" cy="95"/>
              </a:xfrm>
            </p:grpSpPr>
            <p:grpSp>
              <p:nvGrpSpPr>
                <p:cNvPr id="462648" name="Group 591"/>
                <p:cNvGrpSpPr>
                  <a:grpSpLocks/>
                </p:cNvGrpSpPr>
                <p:nvPr/>
              </p:nvGrpSpPr>
              <p:grpSpPr bwMode="auto">
                <a:xfrm>
                  <a:off x="1926" y="3011"/>
                  <a:ext cx="100" cy="95"/>
                  <a:chOff x="704" y="1880"/>
                  <a:chExt cx="136" cy="128"/>
                </a:xfrm>
              </p:grpSpPr>
              <p:sp>
                <p:nvSpPr>
                  <p:cNvPr id="46211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1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0" name="Group 594"/>
                <p:cNvGrpSpPr>
                  <a:grpSpLocks/>
                </p:cNvGrpSpPr>
                <p:nvPr/>
              </p:nvGrpSpPr>
              <p:grpSpPr bwMode="auto">
                <a:xfrm>
                  <a:off x="1819" y="3011"/>
                  <a:ext cx="100" cy="95"/>
                  <a:chOff x="704" y="1880"/>
                  <a:chExt cx="136" cy="128"/>
                </a:xfrm>
              </p:grpSpPr>
              <p:sp>
                <p:nvSpPr>
                  <p:cNvPr id="46211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1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1" name="Group 597"/>
                <p:cNvGrpSpPr>
                  <a:grpSpLocks/>
                </p:cNvGrpSpPr>
                <p:nvPr/>
              </p:nvGrpSpPr>
              <p:grpSpPr bwMode="auto">
                <a:xfrm>
                  <a:off x="1724" y="3011"/>
                  <a:ext cx="100" cy="95"/>
                  <a:chOff x="704" y="1880"/>
                  <a:chExt cx="136" cy="128"/>
                </a:xfrm>
              </p:grpSpPr>
              <p:sp>
                <p:nvSpPr>
                  <p:cNvPr id="46211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1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2" name="Group 600"/>
                <p:cNvGrpSpPr>
                  <a:grpSpLocks/>
                </p:cNvGrpSpPr>
                <p:nvPr/>
              </p:nvGrpSpPr>
              <p:grpSpPr bwMode="auto">
                <a:xfrm>
                  <a:off x="1623" y="3011"/>
                  <a:ext cx="100" cy="95"/>
                  <a:chOff x="704" y="1880"/>
                  <a:chExt cx="136" cy="128"/>
                </a:xfrm>
              </p:grpSpPr>
              <p:sp>
                <p:nvSpPr>
                  <p:cNvPr id="46210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3" name="Group 603"/>
                <p:cNvGrpSpPr>
                  <a:grpSpLocks/>
                </p:cNvGrpSpPr>
                <p:nvPr/>
              </p:nvGrpSpPr>
              <p:grpSpPr bwMode="auto">
                <a:xfrm>
                  <a:off x="1528" y="3011"/>
                  <a:ext cx="100" cy="95"/>
                  <a:chOff x="704" y="1880"/>
                  <a:chExt cx="136" cy="128"/>
                </a:xfrm>
              </p:grpSpPr>
              <p:sp>
                <p:nvSpPr>
                  <p:cNvPr id="46210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4" name="Group 606"/>
                <p:cNvGrpSpPr>
                  <a:grpSpLocks/>
                </p:cNvGrpSpPr>
                <p:nvPr/>
              </p:nvGrpSpPr>
              <p:grpSpPr bwMode="auto">
                <a:xfrm>
                  <a:off x="1427" y="3011"/>
                  <a:ext cx="100" cy="95"/>
                  <a:chOff x="704" y="1880"/>
                  <a:chExt cx="136" cy="128"/>
                </a:xfrm>
              </p:grpSpPr>
              <p:sp>
                <p:nvSpPr>
                  <p:cNvPr id="46210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1" name="Group 609"/>
                <p:cNvGrpSpPr>
                  <a:grpSpLocks/>
                </p:cNvGrpSpPr>
                <p:nvPr/>
              </p:nvGrpSpPr>
              <p:grpSpPr bwMode="auto">
                <a:xfrm>
                  <a:off x="1332" y="3011"/>
                  <a:ext cx="100" cy="95"/>
                  <a:chOff x="704" y="1880"/>
                  <a:chExt cx="136" cy="128"/>
                </a:xfrm>
              </p:grpSpPr>
              <p:sp>
                <p:nvSpPr>
                  <p:cNvPr id="46210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2" name="Group 612"/>
                <p:cNvGrpSpPr>
                  <a:grpSpLocks/>
                </p:cNvGrpSpPr>
                <p:nvPr/>
              </p:nvGrpSpPr>
              <p:grpSpPr bwMode="auto">
                <a:xfrm>
                  <a:off x="1231" y="3011"/>
                  <a:ext cx="100" cy="95"/>
                  <a:chOff x="704" y="1880"/>
                  <a:chExt cx="136" cy="128"/>
                </a:xfrm>
              </p:grpSpPr>
              <p:sp>
                <p:nvSpPr>
                  <p:cNvPr id="46210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943" name="Group 590"/>
              <p:cNvGrpSpPr>
                <a:grpSpLocks/>
              </p:cNvGrpSpPr>
              <p:nvPr/>
            </p:nvGrpSpPr>
            <p:grpSpPr bwMode="auto">
              <a:xfrm>
                <a:off x="1270661" y="3549247"/>
                <a:ext cx="1445890" cy="190457"/>
                <a:chOff x="1231" y="3011"/>
                <a:chExt cx="795" cy="95"/>
              </a:xfrm>
            </p:grpSpPr>
            <p:grpSp>
              <p:nvGrpSpPr>
                <p:cNvPr id="461944" name="Group 591"/>
                <p:cNvGrpSpPr>
                  <a:grpSpLocks/>
                </p:cNvGrpSpPr>
                <p:nvPr/>
              </p:nvGrpSpPr>
              <p:grpSpPr bwMode="auto">
                <a:xfrm>
                  <a:off x="1926" y="3011"/>
                  <a:ext cx="100" cy="95"/>
                  <a:chOff x="704" y="1880"/>
                  <a:chExt cx="136" cy="128"/>
                </a:xfrm>
              </p:grpSpPr>
              <p:sp>
                <p:nvSpPr>
                  <p:cNvPr id="46209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9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5" name="Group 594"/>
                <p:cNvGrpSpPr>
                  <a:grpSpLocks/>
                </p:cNvGrpSpPr>
                <p:nvPr/>
              </p:nvGrpSpPr>
              <p:grpSpPr bwMode="auto">
                <a:xfrm>
                  <a:off x="1819" y="3011"/>
                  <a:ext cx="100" cy="95"/>
                  <a:chOff x="704" y="1880"/>
                  <a:chExt cx="136" cy="128"/>
                </a:xfrm>
              </p:grpSpPr>
              <p:sp>
                <p:nvSpPr>
                  <p:cNvPr id="46208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6" name="Group 597"/>
                <p:cNvGrpSpPr>
                  <a:grpSpLocks/>
                </p:cNvGrpSpPr>
                <p:nvPr/>
              </p:nvGrpSpPr>
              <p:grpSpPr bwMode="auto">
                <a:xfrm>
                  <a:off x="1724" y="3011"/>
                  <a:ext cx="100" cy="95"/>
                  <a:chOff x="704" y="1880"/>
                  <a:chExt cx="136" cy="128"/>
                </a:xfrm>
              </p:grpSpPr>
              <p:sp>
                <p:nvSpPr>
                  <p:cNvPr id="46208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7" name="Group 600"/>
                <p:cNvGrpSpPr>
                  <a:grpSpLocks/>
                </p:cNvGrpSpPr>
                <p:nvPr/>
              </p:nvGrpSpPr>
              <p:grpSpPr bwMode="auto">
                <a:xfrm>
                  <a:off x="1623" y="3011"/>
                  <a:ext cx="100" cy="95"/>
                  <a:chOff x="704" y="1880"/>
                  <a:chExt cx="136" cy="128"/>
                </a:xfrm>
              </p:grpSpPr>
              <p:sp>
                <p:nvSpPr>
                  <p:cNvPr id="46208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8" name="Group 603"/>
                <p:cNvGrpSpPr>
                  <a:grpSpLocks/>
                </p:cNvGrpSpPr>
                <p:nvPr/>
              </p:nvGrpSpPr>
              <p:grpSpPr bwMode="auto">
                <a:xfrm>
                  <a:off x="1528" y="3011"/>
                  <a:ext cx="100" cy="95"/>
                  <a:chOff x="704" y="1880"/>
                  <a:chExt cx="136" cy="128"/>
                </a:xfrm>
              </p:grpSpPr>
              <p:sp>
                <p:nvSpPr>
                  <p:cNvPr id="46208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65" name="Group 606"/>
                <p:cNvGrpSpPr>
                  <a:grpSpLocks/>
                </p:cNvGrpSpPr>
                <p:nvPr/>
              </p:nvGrpSpPr>
              <p:grpSpPr bwMode="auto">
                <a:xfrm>
                  <a:off x="1427" y="3011"/>
                  <a:ext cx="100" cy="95"/>
                  <a:chOff x="704" y="1880"/>
                  <a:chExt cx="136" cy="128"/>
                </a:xfrm>
              </p:grpSpPr>
              <p:sp>
                <p:nvSpPr>
                  <p:cNvPr id="46208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66" name="Group 609"/>
                <p:cNvGrpSpPr>
                  <a:grpSpLocks/>
                </p:cNvGrpSpPr>
                <p:nvPr/>
              </p:nvGrpSpPr>
              <p:grpSpPr bwMode="auto">
                <a:xfrm>
                  <a:off x="1332" y="3011"/>
                  <a:ext cx="100" cy="95"/>
                  <a:chOff x="704" y="1880"/>
                  <a:chExt cx="136" cy="128"/>
                </a:xfrm>
              </p:grpSpPr>
              <p:sp>
                <p:nvSpPr>
                  <p:cNvPr id="46207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7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67" name="Group 612"/>
                <p:cNvGrpSpPr>
                  <a:grpSpLocks/>
                </p:cNvGrpSpPr>
                <p:nvPr/>
              </p:nvGrpSpPr>
              <p:grpSpPr bwMode="auto">
                <a:xfrm>
                  <a:off x="1231" y="3011"/>
                  <a:ext cx="100" cy="95"/>
                  <a:chOff x="704" y="1880"/>
                  <a:chExt cx="136" cy="128"/>
                </a:xfrm>
              </p:grpSpPr>
              <p:sp>
                <p:nvSpPr>
                  <p:cNvPr id="46207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7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992"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000" b="1" dirty="0">
                    <a:solidFill>
                      <a:schemeClr val="bg1"/>
                    </a:solidFill>
                  </a:rPr>
                  <a:t>m</a:t>
                </a:r>
              </a:p>
            </p:txBody>
          </p:sp>
          <p:grpSp>
            <p:nvGrpSpPr>
              <p:cNvPr id="462668" name="Group 590"/>
              <p:cNvGrpSpPr>
                <a:grpSpLocks/>
              </p:cNvGrpSpPr>
              <p:nvPr/>
            </p:nvGrpSpPr>
            <p:grpSpPr bwMode="auto">
              <a:xfrm>
                <a:off x="3121277" y="3571015"/>
                <a:ext cx="1445890" cy="190457"/>
                <a:chOff x="1231" y="3011"/>
                <a:chExt cx="795" cy="95"/>
              </a:xfrm>
            </p:grpSpPr>
            <p:grpSp>
              <p:nvGrpSpPr>
                <p:cNvPr id="462669" name="Group 591"/>
                <p:cNvGrpSpPr>
                  <a:grpSpLocks/>
                </p:cNvGrpSpPr>
                <p:nvPr/>
              </p:nvGrpSpPr>
              <p:grpSpPr bwMode="auto">
                <a:xfrm>
                  <a:off x="1926" y="3011"/>
                  <a:ext cx="100" cy="95"/>
                  <a:chOff x="704" y="1880"/>
                  <a:chExt cx="136" cy="128"/>
                </a:xfrm>
              </p:grpSpPr>
              <p:sp>
                <p:nvSpPr>
                  <p:cNvPr id="46206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70" name="Group 594"/>
                <p:cNvGrpSpPr>
                  <a:grpSpLocks/>
                </p:cNvGrpSpPr>
                <p:nvPr/>
              </p:nvGrpSpPr>
              <p:grpSpPr bwMode="auto">
                <a:xfrm>
                  <a:off x="1819" y="3011"/>
                  <a:ext cx="100" cy="95"/>
                  <a:chOff x="704" y="1880"/>
                  <a:chExt cx="136" cy="128"/>
                </a:xfrm>
              </p:grpSpPr>
              <p:sp>
                <p:nvSpPr>
                  <p:cNvPr id="46206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71" name="Group 597"/>
                <p:cNvGrpSpPr>
                  <a:grpSpLocks/>
                </p:cNvGrpSpPr>
                <p:nvPr/>
              </p:nvGrpSpPr>
              <p:grpSpPr bwMode="auto">
                <a:xfrm>
                  <a:off x="1724" y="3011"/>
                  <a:ext cx="100" cy="95"/>
                  <a:chOff x="704" y="1880"/>
                  <a:chExt cx="136" cy="128"/>
                </a:xfrm>
              </p:grpSpPr>
              <p:sp>
                <p:nvSpPr>
                  <p:cNvPr id="46206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72" name="Group 600"/>
                <p:cNvGrpSpPr>
                  <a:grpSpLocks/>
                </p:cNvGrpSpPr>
                <p:nvPr/>
              </p:nvGrpSpPr>
              <p:grpSpPr bwMode="auto">
                <a:xfrm>
                  <a:off x="1623" y="3011"/>
                  <a:ext cx="100" cy="95"/>
                  <a:chOff x="704" y="1880"/>
                  <a:chExt cx="136" cy="128"/>
                </a:xfrm>
              </p:grpSpPr>
              <p:sp>
                <p:nvSpPr>
                  <p:cNvPr id="46206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5" name="Group 603"/>
                <p:cNvGrpSpPr>
                  <a:grpSpLocks/>
                </p:cNvGrpSpPr>
                <p:nvPr/>
              </p:nvGrpSpPr>
              <p:grpSpPr bwMode="auto">
                <a:xfrm>
                  <a:off x="1528" y="3011"/>
                  <a:ext cx="100" cy="95"/>
                  <a:chOff x="704" y="1880"/>
                  <a:chExt cx="136" cy="128"/>
                </a:xfrm>
              </p:grpSpPr>
              <p:sp>
                <p:nvSpPr>
                  <p:cNvPr id="46205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6" name="Group 606"/>
                <p:cNvGrpSpPr>
                  <a:grpSpLocks/>
                </p:cNvGrpSpPr>
                <p:nvPr/>
              </p:nvGrpSpPr>
              <p:grpSpPr bwMode="auto">
                <a:xfrm>
                  <a:off x="1427" y="3011"/>
                  <a:ext cx="100" cy="95"/>
                  <a:chOff x="704" y="1880"/>
                  <a:chExt cx="136" cy="128"/>
                </a:xfrm>
              </p:grpSpPr>
              <p:sp>
                <p:nvSpPr>
                  <p:cNvPr id="46205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7" name="Group 609"/>
                <p:cNvGrpSpPr>
                  <a:grpSpLocks/>
                </p:cNvGrpSpPr>
                <p:nvPr/>
              </p:nvGrpSpPr>
              <p:grpSpPr bwMode="auto">
                <a:xfrm>
                  <a:off x="1332" y="3011"/>
                  <a:ext cx="100" cy="95"/>
                  <a:chOff x="704" y="1880"/>
                  <a:chExt cx="136" cy="128"/>
                </a:xfrm>
              </p:grpSpPr>
              <p:sp>
                <p:nvSpPr>
                  <p:cNvPr id="46205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8" name="Group 612"/>
                <p:cNvGrpSpPr>
                  <a:grpSpLocks/>
                </p:cNvGrpSpPr>
                <p:nvPr/>
              </p:nvGrpSpPr>
              <p:grpSpPr bwMode="auto">
                <a:xfrm>
                  <a:off x="1231" y="3011"/>
                  <a:ext cx="100" cy="95"/>
                  <a:chOff x="704" y="1880"/>
                  <a:chExt cx="136" cy="128"/>
                </a:xfrm>
              </p:grpSpPr>
              <p:sp>
                <p:nvSpPr>
                  <p:cNvPr id="46205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969" name="Group 590"/>
              <p:cNvGrpSpPr>
                <a:grpSpLocks/>
              </p:cNvGrpSpPr>
              <p:nvPr/>
            </p:nvGrpSpPr>
            <p:grpSpPr bwMode="auto">
              <a:xfrm rot="-5400000">
                <a:off x="2202386" y="2668429"/>
                <a:ext cx="1445890" cy="190457"/>
                <a:chOff x="1231" y="3011"/>
                <a:chExt cx="795" cy="95"/>
              </a:xfrm>
            </p:grpSpPr>
            <p:grpSp>
              <p:nvGrpSpPr>
                <p:cNvPr id="461970" name="Group 591"/>
                <p:cNvGrpSpPr>
                  <a:grpSpLocks/>
                </p:cNvGrpSpPr>
                <p:nvPr/>
              </p:nvGrpSpPr>
              <p:grpSpPr bwMode="auto">
                <a:xfrm>
                  <a:off x="1926" y="3011"/>
                  <a:ext cx="100" cy="95"/>
                  <a:chOff x="704" y="1880"/>
                  <a:chExt cx="136" cy="128"/>
                </a:xfrm>
              </p:grpSpPr>
              <p:sp>
                <p:nvSpPr>
                  <p:cNvPr id="46204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4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71" name="Group 594"/>
                <p:cNvGrpSpPr>
                  <a:grpSpLocks/>
                </p:cNvGrpSpPr>
                <p:nvPr/>
              </p:nvGrpSpPr>
              <p:grpSpPr bwMode="auto">
                <a:xfrm>
                  <a:off x="1819" y="3011"/>
                  <a:ext cx="100" cy="95"/>
                  <a:chOff x="704" y="1880"/>
                  <a:chExt cx="136" cy="128"/>
                </a:xfrm>
              </p:grpSpPr>
              <p:sp>
                <p:nvSpPr>
                  <p:cNvPr id="46204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4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72" name="Group 597"/>
                <p:cNvGrpSpPr>
                  <a:grpSpLocks/>
                </p:cNvGrpSpPr>
                <p:nvPr/>
              </p:nvGrpSpPr>
              <p:grpSpPr bwMode="auto">
                <a:xfrm>
                  <a:off x="1724" y="3011"/>
                  <a:ext cx="100" cy="95"/>
                  <a:chOff x="704" y="1880"/>
                  <a:chExt cx="136" cy="128"/>
                </a:xfrm>
              </p:grpSpPr>
              <p:sp>
                <p:nvSpPr>
                  <p:cNvPr id="46203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89" name="Group 600"/>
                <p:cNvGrpSpPr>
                  <a:grpSpLocks/>
                </p:cNvGrpSpPr>
                <p:nvPr/>
              </p:nvGrpSpPr>
              <p:grpSpPr bwMode="auto">
                <a:xfrm>
                  <a:off x="1623" y="3011"/>
                  <a:ext cx="100" cy="95"/>
                  <a:chOff x="704" y="1880"/>
                  <a:chExt cx="136" cy="128"/>
                </a:xfrm>
              </p:grpSpPr>
              <p:sp>
                <p:nvSpPr>
                  <p:cNvPr id="46203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0" name="Group 603"/>
                <p:cNvGrpSpPr>
                  <a:grpSpLocks/>
                </p:cNvGrpSpPr>
                <p:nvPr/>
              </p:nvGrpSpPr>
              <p:grpSpPr bwMode="auto">
                <a:xfrm>
                  <a:off x="1528" y="3011"/>
                  <a:ext cx="100" cy="95"/>
                  <a:chOff x="704" y="1880"/>
                  <a:chExt cx="136" cy="128"/>
                </a:xfrm>
              </p:grpSpPr>
              <p:sp>
                <p:nvSpPr>
                  <p:cNvPr id="46203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1" name="Group 606"/>
                <p:cNvGrpSpPr>
                  <a:grpSpLocks/>
                </p:cNvGrpSpPr>
                <p:nvPr/>
              </p:nvGrpSpPr>
              <p:grpSpPr bwMode="auto">
                <a:xfrm>
                  <a:off x="1427" y="3011"/>
                  <a:ext cx="100" cy="95"/>
                  <a:chOff x="704" y="1880"/>
                  <a:chExt cx="136" cy="128"/>
                </a:xfrm>
              </p:grpSpPr>
              <p:sp>
                <p:nvSpPr>
                  <p:cNvPr id="46203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2" name="Group 609"/>
                <p:cNvGrpSpPr>
                  <a:grpSpLocks/>
                </p:cNvGrpSpPr>
                <p:nvPr/>
              </p:nvGrpSpPr>
              <p:grpSpPr bwMode="auto">
                <a:xfrm>
                  <a:off x="1332" y="3011"/>
                  <a:ext cx="100" cy="95"/>
                  <a:chOff x="704" y="1880"/>
                  <a:chExt cx="136" cy="128"/>
                </a:xfrm>
              </p:grpSpPr>
              <p:sp>
                <p:nvSpPr>
                  <p:cNvPr id="46203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3" name="Group 612"/>
                <p:cNvGrpSpPr>
                  <a:grpSpLocks/>
                </p:cNvGrpSpPr>
                <p:nvPr/>
              </p:nvGrpSpPr>
              <p:grpSpPr bwMode="auto">
                <a:xfrm>
                  <a:off x="1231" y="3011"/>
                  <a:ext cx="100" cy="95"/>
                  <a:chOff x="704" y="1880"/>
                  <a:chExt cx="136" cy="128"/>
                </a:xfrm>
              </p:grpSpPr>
              <p:sp>
                <p:nvSpPr>
                  <p:cNvPr id="46202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2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694" name="Group 590"/>
              <p:cNvGrpSpPr>
                <a:grpSpLocks/>
              </p:cNvGrpSpPr>
              <p:nvPr/>
            </p:nvGrpSpPr>
            <p:grpSpPr bwMode="auto">
              <a:xfrm rot="-5400000">
                <a:off x="2175167" y="4519045"/>
                <a:ext cx="1445890" cy="190457"/>
                <a:chOff x="1231" y="3011"/>
                <a:chExt cx="795" cy="95"/>
              </a:xfrm>
            </p:grpSpPr>
            <p:grpSp>
              <p:nvGrpSpPr>
                <p:cNvPr id="462695" name="Group 591"/>
                <p:cNvGrpSpPr>
                  <a:grpSpLocks/>
                </p:cNvGrpSpPr>
                <p:nvPr/>
              </p:nvGrpSpPr>
              <p:grpSpPr bwMode="auto">
                <a:xfrm>
                  <a:off x="1926" y="3011"/>
                  <a:ext cx="100" cy="95"/>
                  <a:chOff x="704" y="1880"/>
                  <a:chExt cx="136" cy="128"/>
                </a:xfrm>
              </p:grpSpPr>
              <p:sp>
                <p:nvSpPr>
                  <p:cNvPr id="4620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6" name="Group 594"/>
                <p:cNvGrpSpPr>
                  <a:grpSpLocks/>
                </p:cNvGrpSpPr>
                <p:nvPr/>
              </p:nvGrpSpPr>
              <p:grpSpPr bwMode="auto">
                <a:xfrm>
                  <a:off x="1819" y="3011"/>
                  <a:ext cx="100" cy="95"/>
                  <a:chOff x="704" y="1880"/>
                  <a:chExt cx="136" cy="128"/>
                </a:xfrm>
              </p:grpSpPr>
              <p:sp>
                <p:nvSpPr>
                  <p:cNvPr id="4620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3" name="Group 597"/>
                <p:cNvGrpSpPr>
                  <a:grpSpLocks/>
                </p:cNvGrpSpPr>
                <p:nvPr/>
              </p:nvGrpSpPr>
              <p:grpSpPr bwMode="auto">
                <a:xfrm>
                  <a:off x="1724" y="3011"/>
                  <a:ext cx="100" cy="95"/>
                  <a:chOff x="704" y="1880"/>
                  <a:chExt cx="136" cy="128"/>
                </a:xfrm>
              </p:grpSpPr>
              <p:sp>
                <p:nvSpPr>
                  <p:cNvPr id="4620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4" name="Group 600"/>
                <p:cNvGrpSpPr>
                  <a:grpSpLocks/>
                </p:cNvGrpSpPr>
                <p:nvPr/>
              </p:nvGrpSpPr>
              <p:grpSpPr bwMode="auto">
                <a:xfrm>
                  <a:off x="1623" y="3011"/>
                  <a:ext cx="100" cy="95"/>
                  <a:chOff x="704" y="1880"/>
                  <a:chExt cx="136" cy="128"/>
                </a:xfrm>
              </p:grpSpPr>
              <p:sp>
                <p:nvSpPr>
                  <p:cNvPr id="4620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5" name="Group 603"/>
                <p:cNvGrpSpPr>
                  <a:grpSpLocks/>
                </p:cNvGrpSpPr>
                <p:nvPr/>
              </p:nvGrpSpPr>
              <p:grpSpPr bwMode="auto">
                <a:xfrm>
                  <a:off x="1528" y="3011"/>
                  <a:ext cx="100" cy="95"/>
                  <a:chOff x="704" y="1880"/>
                  <a:chExt cx="136" cy="128"/>
                </a:xfrm>
              </p:grpSpPr>
              <p:sp>
                <p:nvSpPr>
                  <p:cNvPr id="4620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6" name="Group 606"/>
                <p:cNvGrpSpPr>
                  <a:grpSpLocks/>
                </p:cNvGrpSpPr>
                <p:nvPr/>
              </p:nvGrpSpPr>
              <p:grpSpPr bwMode="auto">
                <a:xfrm>
                  <a:off x="1427" y="3011"/>
                  <a:ext cx="100" cy="95"/>
                  <a:chOff x="704" y="1880"/>
                  <a:chExt cx="136" cy="128"/>
                </a:xfrm>
              </p:grpSpPr>
              <p:sp>
                <p:nvSpPr>
                  <p:cNvPr id="4620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7" name="Group 609"/>
                <p:cNvGrpSpPr>
                  <a:grpSpLocks/>
                </p:cNvGrpSpPr>
                <p:nvPr/>
              </p:nvGrpSpPr>
              <p:grpSpPr bwMode="auto">
                <a:xfrm>
                  <a:off x="1332" y="3011"/>
                  <a:ext cx="100" cy="95"/>
                  <a:chOff x="704" y="1880"/>
                  <a:chExt cx="136" cy="128"/>
                </a:xfrm>
              </p:grpSpPr>
              <p:sp>
                <p:nvSpPr>
                  <p:cNvPr id="4620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8" name="Group 612"/>
                <p:cNvGrpSpPr>
                  <a:grpSpLocks/>
                </p:cNvGrpSpPr>
                <p:nvPr/>
              </p:nvGrpSpPr>
              <p:grpSpPr bwMode="auto">
                <a:xfrm>
                  <a:off x="1231" y="3011"/>
                  <a:ext cx="100" cy="95"/>
                  <a:chOff x="704" y="1880"/>
                  <a:chExt cx="136" cy="128"/>
                </a:xfrm>
              </p:grpSpPr>
              <p:sp>
                <p:nvSpPr>
                  <p:cNvPr id="4620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2719" name="Group 1350"/>
            <p:cNvGrpSpPr>
              <a:grpSpLocks/>
            </p:cNvGrpSpPr>
            <p:nvPr/>
          </p:nvGrpSpPr>
          <p:grpSpPr bwMode="auto">
            <a:xfrm>
              <a:off x="6767946" y="1404257"/>
              <a:ext cx="1679368" cy="1262743"/>
              <a:chOff x="1270661" y="2040705"/>
              <a:chExt cx="3296506" cy="3296506"/>
            </a:xfrm>
          </p:grpSpPr>
          <p:grpSp>
            <p:nvGrpSpPr>
              <p:cNvPr id="461989" name="Group 590"/>
              <p:cNvGrpSpPr>
                <a:grpSpLocks/>
              </p:cNvGrpSpPr>
              <p:nvPr/>
            </p:nvGrpSpPr>
            <p:grpSpPr bwMode="auto">
              <a:xfrm rot="-2423775">
                <a:off x="2883976" y="2981644"/>
                <a:ext cx="1400822" cy="190899"/>
                <a:chOff x="1231" y="3011"/>
                <a:chExt cx="795" cy="95"/>
              </a:xfrm>
            </p:grpSpPr>
            <p:grpSp>
              <p:nvGrpSpPr>
                <p:cNvPr id="461990" name="Group 591"/>
                <p:cNvGrpSpPr>
                  <a:grpSpLocks/>
                </p:cNvGrpSpPr>
                <p:nvPr/>
              </p:nvGrpSpPr>
              <p:grpSpPr bwMode="auto">
                <a:xfrm>
                  <a:off x="1926" y="3011"/>
                  <a:ext cx="100" cy="95"/>
                  <a:chOff x="704" y="1880"/>
                  <a:chExt cx="136" cy="128"/>
                </a:xfrm>
              </p:grpSpPr>
              <p:sp>
                <p:nvSpPr>
                  <p:cNvPr id="46198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1" name="Group 594"/>
                <p:cNvGrpSpPr>
                  <a:grpSpLocks/>
                </p:cNvGrpSpPr>
                <p:nvPr/>
              </p:nvGrpSpPr>
              <p:grpSpPr bwMode="auto">
                <a:xfrm>
                  <a:off x="1819" y="3011"/>
                  <a:ext cx="100" cy="95"/>
                  <a:chOff x="704" y="1880"/>
                  <a:chExt cx="136" cy="128"/>
                </a:xfrm>
              </p:grpSpPr>
              <p:sp>
                <p:nvSpPr>
                  <p:cNvPr id="46198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3" name="Group 597"/>
                <p:cNvGrpSpPr>
                  <a:grpSpLocks/>
                </p:cNvGrpSpPr>
                <p:nvPr/>
              </p:nvGrpSpPr>
              <p:grpSpPr bwMode="auto">
                <a:xfrm>
                  <a:off x="1724" y="3011"/>
                  <a:ext cx="100" cy="95"/>
                  <a:chOff x="704" y="1880"/>
                  <a:chExt cx="136" cy="128"/>
                </a:xfrm>
              </p:grpSpPr>
              <p:sp>
                <p:nvSpPr>
                  <p:cNvPr id="46198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4" name="Group 600"/>
                <p:cNvGrpSpPr>
                  <a:grpSpLocks/>
                </p:cNvGrpSpPr>
                <p:nvPr/>
              </p:nvGrpSpPr>
              <p:grpSpPr bwMode="auto">
                <a:xfrm>
                  <a:off x="1623" y="3011"/>
                  <a:ext cx="100" cy="95"/>
                  <a:chOff x="704" y="1880"/>
                  <a:chExt cx="136" cy="128"/>
                </a:xfrm>
              </p:grpSpPr>
              <p:sp>
                <p:nvSpPr>
                  <p:cNvPr id="46198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5" name="Group 603"/>
                <p:cNvGrpSpPr>
                  <a:grpSpLocks/>
                </p:cNvGrpSpPr>
                <p:nvPr/>
              </p:nvGrpSpPr>
              <p:grpSpPr bwMode="auto">
                <a:xfrm>
                  <a:off x="1528" y="3011"/>
                  <a:ext cx="100" cy="95"/>
                  <a:chOff x="704" y="1880"/>
                  <a:chExt cx="136" cy="128"/>
                </a:xfrm>
              </p:grpSpPr>
              <p:sp>
                <p:nvSpPr>
                  <p:cNvPr id="46197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6" name="Group 606"/>
                <p:cNvGrpSpPr>
                  <a:grpSpLocks/>
                </p:cNvGrpSpPr>
                <p:nvPr/>
              </p:nvGrpSpPr>
              <p:grpSpPr bwMode="auto">
                <a:xfrm>
                  <a:off x="1427" y="3011"/>
                  <a:ext cx="100" cy="95"/>
                  <a:chOff x="704" y="1880"/>
                  <a:chExt cx="136" cy="128"/>
                </a:xfrm>
              </p:grpSpPr>
              <p:sp>
                <p:nvSpPr>
                  <p:cNvPr id="46197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7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7" name="Group 609"/>
                <p:cNvGrpSpPr>
                  <a:grpSpLocks/>
                </p:cNvGrpSpPr>
                <p:nvPr/>
              </p:nvGrpSpPr>
              <p:grpSpPr bwMode="auto">
                <a:xfrm>
                  <a:off x="1332" y="3011"/>
                  <a:ext cx="100" cy="95"/>
                  <a:chOff x="704" y="1880"/>
                  <a:chExt cx="136" cy="128"/>
                </a:xfrm>
              </p:grpSpPr>
              <p:sp>
                <p:nvSpPr>
                  <p:cNvPr id="46197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7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8" name="Group 612"/>
                <p:cNvGrpSpPr>
                  <a:grpSpLocks/>
                </p:cNvGrpSpPr>
                <p:nvPr/>
              </p:nvGrpSpPr>
              <p:grpSpPr bwMode="auto">
                <a:xfrm>
                  <a:off x="1231" y="3011"/>
                  <a:ext cx="100" cy="95"/>
                  <a:chOff x="704" y="1880"/>
                  <a:chExt cx="136" cy="128"/>
                </a:xfrm>
              </p:grpSpPr>
              <p:sp>
                <p:nvSpPr>
                  <p:cNvPr id="46197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7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999" name="Group 590"/>
              <p:cNvGrpSpPr>
                <a:grpSpLocks/>
              </p:cNvGrpSpPr>
              <p:nvPr/>
            </p:nvGrpSpPr>
            <p:grpSpPr bwMode="auto">
              <a:xfrm rot="-2423775">
                <a:off x="1594017" y="4091988"/>
                <a:ext cx="1400822" cy="190899"/>
                <a:chOff x="1231" y="3011"/>
                <a:chExt cx="795" cy="95"/>
              </a:xfrm>
            </p:grpSpPr>
            <p:grpSp>
              <p:nvGrpSpPr>
                <p:cNvPr id="462000" name="Group 591"/>
                <p:cNvGrpSpPr>
                  <a:grpSpLocks/>
                </p:cNvGrpSpPr>
                <p:nvPr/>
              </p:nvGrpSpPr>
              <p:grpSpPr bwMode="auto">
                <a:xfrm>
                  <a:off x="1926" y="3011"/>
                  <a:ext cx="100" cy="95"/>
                  <a:chOff x="704" y="1880"/>
                  <a:chExt cx="136" cy="128"/>
                </a:xfrm>
              </p:grpSpPr>
              <p:sp>
                <p:nvSpPr>
                  <p:cNvPr id="46196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6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01" name="Group 594"/>
                <p:cNvGrpSpPr>
                  <a:grpSpLocks/>
                </p:cNvGrpSpPr>
                <p:nvPr/>
              </p:nvGrpSpPr>
              <p:grpSpPr bwMode="auto">
                <a:xfrm>
                  <a:off x="1819" y="3011"/>
                  <a:ext cx="100" cy="95"/>
                  <a:chOff x="704" y="1880"/>
                  <a:chExt cx="136" cy="128"/>
                </a:xfrm>
              </p:grpSpPr>
              <p:sp>
                <p:nvSpPr>
                  <p:cNvPr id="46196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6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02" name="Group 597"/>
                <p:cNvGrpSpPr>
                  <a:grpSpLocks/>
                </p:cNvGrpSpPr>
                <p:nvPr/>
              </p:nvGrpSpPr>
              <p:grpSpPr bwMode="auto">
                <a:xfrm>
                  <a:off x="1724" y="3011"/>
                  <a:ext cx="100" cy="95"/>
                  <a:chOff x="704" y="1880"/>
                  <a:chExt cx="136" cy="128"/>
                </a:xfrm>
              </p:grpSpPr>
              <p:sp>
                <p:nvSpPr>
                  <p:cNvPr id="46195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6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03" name="Group 600"/>
                <p:cNvGrpSpPr>
                  <a:grpSpLocks/>
                </p:cNvGrpSpPr>
                <p:nvPr/>
              </p:nvGrpSpPr>
              <p:grpSpPr bwMode="auto">
                <a:xfrm>
                  <a:off x="1623" y="3011"/>
                  <a:ext cx="100" cy="95"/>
                  <a:chOff x="704" y="1880"/>
                  <a:chExt cx="136" cy="128"/>
                </a:xfrm>
              </p:grpSpPr>
              <p:sp>
                <p:nvSpPr>
                  <p:cNvPr id="46195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20" name="Group 603"/>
                <p:cNvGrpSpPr>
                  <a:grpSpLocks/>
                </p:cNvGrpSpPr>
                <p:nvPr/>
              </p:nvGrpSpPr>
              <p:grpSpPr bwMode="auto">
                <a:xfrm>
                  <a:off x="1528" y="3011"/>
                  <a:ext cx="100" cy="95"/>
                  <a:chOff x="704" y="1880"/>
                  <a:chExt cx="136" cy="128"/>
                </a:xfrm>
              </p:grpSpPr>
              <p:sp>
                <p:nvSpPr>
                  <p:cNvPr id="46195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37" name="Group 606"/>
                <p:cNvGrpSpPr>
                  <a:grpSpLocks/>
                </p:cNvGrpSpPr>
                <p:nvPr/>
              </p:nvGrpSpPr>
              <p:grpSpPr bwMode="auto">
                <a:xfrm>
                  <a:off x="1427" y="3011"/>
                  <a:ext cx="100" cy="95"/>
                  <a:chOff x="704" y="1880"/>
                  <a:chExt cx="136" cy="128"/>
                </a:xfrm>
              </p:grpSpPr>
              <p:sp>
                <p:nvSpPr>
                  <p:cNvPr id="46195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38" name="Group 609"/>
                <p:cNvGrpSpPr>
                  <a:grpSpLocks/>
                </p:cNvGrpSpPr>
                <p:nvPr/>
              </p:nvGrpSpPr>
              <p:grpSpPr bwMode="auto">
                <a:xfrm>
                  <a:off x="1332" y="3011"/>
                  <a:ext cx="100" cy="95"/>
                  <a:chOff x="704" y="1880"/>
                  <a:chExt cx="136" cy="128"/>
                </a:xfrm>
              </p:grpSpPr>
              <p:sp>
                <p:nvSpPr>
                  <p:cNvPr id="46195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39" name="Group 612"/>
                <p:cNvGrpSpPr>
                  <a:grpSpLocks/>
                </p:cNvGrpSpPr>
                <p:nvPr/>
              </p:nvGrpSpPr>
              <p:grpSpPr bwMode="auto">
                <a:xfrm>
                  <a:off x="1231" y="3011"/>
                  <a:ext cx="100" cy="95"/>
                  <a:chOff x="704" y="1880"/>
                  <a:chExt cx="136" cy="128"/>
                </a:xfrm>
              </p:grpSpPr>
              <p:sp>
                <p:nvSpPr>
                  <p:cNvPr id="46194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740" name="Group 590"/>
              <p:cNvGrpSpPr>
                <a:grpSpLocks/>
              </p:cNvGrpSpPr>
              <p:nvPr/>
            </p:nvGrpSpPr>
            <p:grpSpPr bwMode="auto">
              <a:xfrm>
                <a:off x="1270661" y="3549247"/>
                <a:ext cx="1445890" cy="190457"/>
                <a:chOff x="1231" y="3011"/>
                <a:chExt cx="795" cy="95"/>
              </a:xfrm>
            </p:grpSpPr>
            <p:grpSp>
              <p:nvGrpSpPr>
                <p:cNvPr id="462741" name="Group 591"/>
                <p:cNvGrpSpPr>
                  <a:grpSpLocks/>
                </p:cNvGrpSpPr>
                <p:nvPr/>
              </p:nvGrpSpPr>
              <p:grpSpPr bwMode="auto">
                <a:xfrm>
                  <a:off x="1926" y="3011"/>
                  <a:ext cx="100" cy="95"/>
                  <a:chOff x="704" y="1880"/>
                  <a:chExt cx="136" cy="128"/>
                </a:xfrm>
              </p:grpSpPr>
              <p:sp>
                <p:nvSpPr>
                  <p:cNvPr id="46193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4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2" name="Group 594"/>
                <p:cNvGrpSpPr>
                  <a:grpSpLocks/>
                </p:cNvGrpSpPr>
                <p:nvPr/>
              </p:nvGrpSpPr>
              <p:grpSpPr bwMode="auto">
                <a:xfrm>
                  <a:off x="1819" y="3011"/>
                  <a:ext cx="100" cy="95"/>
                  <a:chOff x="704" y="1880"/>
                  <a:chExt cx="136" cy="128"/>
                </a:xfrm>
              </p:grpSpPr>
              <p:sp>
                <p:nvSpPr>
                  <p:cNvPr id="46193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3" name="Group 597"/>
                <p:cNvGrpSpPr>
                  <a:grpSpLocks/>
                </p:cNvGrpSpPr>
                <p:nvPr/>
              </p:nvGrpSpPr>
              <p:grpSpPr bwMode="auto">
                <a:xfrm>
                  <a:off x="1724" y="3011"/>
                  <a:ext cx="100" cy="95"/>
                  <a:chOff x="704" y="1880"/>
                  <a:chExt cx="136" cy="128"/>
                </a:xfrm>
              </p:grpSpPr>
              <p:sp>
                <p:nvSpPr>
                  <p:cNvPr id="46193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4" name="Group 600"/>
                <p:cNvGrpSpPr>
                  <a:grpSpLocks/>
                </p:cNvGrpSpPr>
                <p:nvPr/>
              </p:nvGrpSpPr>
              <p:grpSpPr bwMode="auto">
                <a:xfrm>
                  <a:off x="1623" y="3011"/>
                  <a:ext cx="100" cy="95"/>
                  <a:chOff x="704" y="1880"/>
                  <a:chExt cx="136" cy="128"/>
                </a:xfrm>
              </p:grpSpPr>
              <p:sp>
                <p:nvSpPr>
                  <p:cNvPr id="46193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5" name="Group 603"/>
                <p:cNvGrpSpPr>
                  <a:grpSpLocks/>
                </p:cNvGrpSpPr>
                <p:nvPr/>
              </p:nvGrpSpPr>
              <p:grpSpPr bwMode="auto">
                <a:xfrm>
                  <a:off x="1528" y="3011"/>
                  <a:ext cx="100" cy="95"/>
                  <a:chOff x="704" y="1880"/>
                  <a:chExt cx="136" cy="128"/>
                </a:xfrm>
              </p:grpSpPr>
              <p:sp>
                <p:nvSpPr>
                  <p:cNvPr id="46193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6" name="Group 606"/>
                <p:cNvGrpSpPr>
                  <a:grpSpLocks/>
                </p:cNvGrpSpPr>
                <p:nvPr/>
              </p:nvGrpSpPr>
              <p:grpSpPr bwMode="auto">
                <a:xfrm>
                  <a:off x="1427" y="3011"/>
                  <a:ext cx="100" cy="95"/>
                  <a:chOff x="704" y="1880"/>
                  <a:chExt cx="136" cy="128"/>
                </a:xfrm>
              </p:grpSpPr>
              <p:sp>
                <p:nvSpPr>
                  <p:cNvPr id="46192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7" name="Group 609"/>
                <p:cNvGrpSpPr>
                  <a:grpSpLocks/>
                </p:cNvGrpSpPr>
                <p:nvPr/>
              </p:nvGrpSpPr>
              <p:grpSpPr bwMode="auto">
                <a:xfrm>
                  <a:off x="1332" y="3011"/>
                  <a:ext cx="100" cy="95"/>
                  <a:chOff x="704" y="1880"/>
                  <a:chExt cx="136" cy="128"/>
                </a:xfrm>
              </p:grpSpPr>
              <p:sp>
                <p:nvSpPr>
                  <p:cNvPr id="46192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2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8" name="Group 612"/>
                <p:cNvGrpSpPr>
                  <a:grpSpLocks/>
                </p:cNvGrpSpPr>
                <p:nvPr/>
              </p:nvGrpSpPr>
              <p:grpSpPr bwMode="auto">
                <a:xfrm>
                  <a:off x="1231" y="3011"/>
                  <a:ext cx="100" cy="95"/>
                  <a:chOff x="704" y="1880"/>
                  <a:chExt cx="136" cy="128"/>
                </a:xfrm>
              </p:grpSpPr>
              <p:sp>
                <p:nvSpPr>
                  <p:cNvPr id="46192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2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841"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000" b="1" dirty="0">
                    <a:solidFill>
                      <a:schemeClr val="bg1"/>
                    </a:solidFill>
                  </a:rPr>
                  <a:t>m</a:t>
                </a:r>
              </a:p>
            </p:txBody>
          </p:sp>
          <p:grpSp>
            <p:nvGrpSpPr>
              <p:cNvPr id="462749" name="Group 590"/>
              <p:cNvGrpSpPr>
                <a:grpSpLocks/>
              </p:cNvGrpSpPr>
              <p:nvPr/>
            </p:nvGrpSpPr>
            <p:grpSpPr bwMode="auto">
              <a:xfrm>
                <a:off x="3121277" y="3571015"/>
                <a:ext cx="1445890" cy="190457"/>
                <a:chOff x="1231" y="3011"/>
                <a:chExt cx="795" cy="95"/>
              </a:xfrm>
            </p:grpSpPr>
            <p:grpSp>
              <p:nvGrpSpPr>
                <p:cNvPr id="462750" name="Group 591"/>
                <p:cNvGrpSpPr>
                  <a:grpSpLocks/>
                </p:cNvGrpSpPr>
                <p:nvPr/>
              </p:nvGrpSpPr>
              <p:grpSpPr bwMode="auto">
                <a:xfrm>
                  <a:off x="1926" y="3011"/>
                  <a:ext cx="100" cy="95"/>
                  <a:chOff x="704" y="1880"/>
                  <a:chExt cx="136" cy="128"/>
                </a:xfrm>
              </p:grpSpPr>
              <p:sp>
                <p:nvSpPr>
                  <p:cNvPr id="46191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51" name="Group 594"/>
                <p:cNvGrpSpPr>
                  <a:grpSpLocks/>
                </p:cNvGrpSpPr>
                <p:nvPr/>
              </p:nvGrpSpPr>
              <p:grpSpPr bwMode="auto">
                <a:xfrm>
                  <a:off x="1819" y="3011"/>
                  <a:ext cx="100" cy="95"/>
                  <a:chOff x="704" y="1880"/>
                  <a:chExt cx="136" cy="128"/>
                </a:xfrm>
              </p:grpSpPr>
              <p:sp>
                <p:nvSpPr>
                  <p:cNvPr id="46191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0" name="Group 597"/>
                <p:cNvGrpSpPr>
                  <a:grpSpLocks/>
                </p:cNvGrpSpPr>
                <p:nvPr/>
              </p:nvGrpSpPr>
              <p:grpSpPr bwMode="auto">
                <a:xfrm>
                  <a:off x="1724" y="3011"/>
                  <a:ext cx="100" cy="95"/>
                  <a:chOff x="704" y="1880"/>
                  <a:chExt cx="136" cy="128"/>
                </a:xfrm>
              </p:grpSpPr>
              <p:sp>
                <p:nvSpPr>
                  <p:cNvPr id="46191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1" name="Group 600"/>
                <p:cNvGrpSpPr>
                  <a:grpSpLocks/>
                </p:cNvGrpSpPr>
                <p:nvPr/>
              </p:nvGrpSpPr>
              <p:grpSpPr bwMode="auto">
                <a:xfrm>
                  <a:off x="1623" y="3011"/>
                  <a:ext cx="100" cy="95"/>
                  <a:chOff x="704" y="1880"/>
                  <a:chExt cx="136" cy="128"/>
                </a:xfrm>
              </p:grpSpPr>
              <p:sp>
                <p:nvSpPr>
                  <p:cNvPr id="46190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2" name="Group 603"/>
                <p:cNvGrpSpPr>
                  <a:grpSpLocks/>
                </p:cNvGrpSpPr>
                <p:nvPr/>
              </p:nvGrpSpPr>
              <p:grpSpPr bwMode="auto">
                <a:xfrm>
                  <a:off x="1528" y="3011"/>
                  <a:ext cx="100" cy="95"/>
                  <a:chOff x="704" y="1880"/>
                  <a:chExt cx="136" cy="128"/>
                </a:xfrm>
              </p:grpSpPr>
              <p:sp>
                <p:nvSpPr>
                  <p:cNvPr id="46190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3" name="Group 606"/>
                <p:cNvGrpSpPr>
                  <a:grpSpLocks/>
                </p:cNvGrpSpPr>
                <p:nvPr/>
              </p:nvGrpSpPr>
              <p:grpSpPr bwMode="auto">
                <a:xfrm>
                  <a:off x="1427" y="3011"/>
                  <a:ext cx="100" cy="95"/>
                  <a:chOff x="704" y="1880"/>
                  <a:chExt cx="136" cy="128"/>
                </a:xfrm>
              </p:grpSpPr>
              <p:sp>
                <p:nvSpPr>
                  <p:cNvPr id="46190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4" name="Group 609"/>
                <p:cNvGrpSpPr>
                  <a:grpSpLocks/>
                </p:cNvGrpSpPr>
                <p:nvPr/>
              </p:nvGrpSpPr>
              <p:grpSpPr bwMode="auto">
                <a:xfrm>
                  <a:off x="1332" y="3011"/>
                  <a:ext cx="100" cy="95"/>
                  <a:chOff x="704" y="1880"/>
                  <a:chExt cx="136" cy="128"/>
                </a:xfrm>
              </p:grpSpPr>
              <p:sp>
                <p:nvSpPr>
                  <p:cNvPr id="46190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5" name="Group 612"/>
                <p:cNvGrpSpPr>
                  <a:grpSpLocks/>
                </p:cNvGrpSpPr>
                <p:nvPr/>
              </p:nvGrpSpPr>
              <p:grpSpPr bwMode="auto">
                <a:xfrm>
                  <a:off x="1231" y="3011"/>
                  <a:ext cx="100" cy="95"/>
                  <a:chOff x="704" y="1880"/>
                  <a:chExt cx="136" cy="128"/>
                </a:xfrm>
              </p:grpSpPr>
              <p:sp>
                <p:nvSpPr>
                  <p:cNvPr id="46190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026" name="Group 590"/>
              <p:cNvGrpSpPr>
                <a:grpSpLocks/>
              </p:cNvGrpSpPr>
              <p:nvPr/>
            </p:nvGrpSpPr>
            <p:grpSpPr bwMode="auto">
              <a:xfrm rot="-5400000">
                <a:off x="2202392" y="2668431"/>
                <a:ext cx="1445890" cy="190457"/>
                <a:chOff x="1231" y="3011"/>
                <a:chExt cx="795" cy="95"/>
              </a:xfrm>
            </p:grpSpPr>
            <p:grpSp>
              <p:nvGrpSpPr>
                <p:cNvPr id="462027" name="Group 591"/>
                <p:cNvGrpSpPr>
                  <a:grpSpLocks/>
                </p:cNvGrpSpPr>
                <p:nvPr/>
              </p:nvGrpSpPr>
              <p:grpSpPr bwMode="auto">
                <a:xfrm>
                  <a:off x="1926" y="3011"/>
                  <a:ext cx="100" cy="95"/>
                  <a:chOff x="704" y="1880"/>
                  <a:chExt cx="136" cy="128"/>
                </a:xfrm>
              </p:grpSpPr>
              <p:sp>
                <p:nvSpPr>
                  <p:cNvPr id="46189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9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4" name="Group 594"/>
                <p:cNvGrpSpPr>
                  <a:grpSpLocks/>
                </p:cNvGrpSpPr>
                <p:nvPr/>
              </p:nvGrpSpPr>
              <p:grpSpPr bwMode="auto">
                <a:xfrm>
                  <a:off x="1819" y="3011"/>
                  <a:ext cx="100" cy="95"/>
                  <a:chOff x="704" y="1880"/>
                  <a:chExt cx="136" cy="128"/>
                </a:xfrm>
              </p:grpSpPr>
              <p:sp>
                <p:nvSpPr>
                  <p:cNvPr id="46188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9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5" name="Group 597"/>
                <p:cNvGrpSpPr>
                  <a:grpSpLocks/>
                </p:cNvGrpSpPr>
                <p:nvPr/>
              </p:nvGrpSpPr>
              <p:grpSpPr bwMode="auto">
                <a:xfrm>
                  <a:off x="1724" y="3011"/>
                  <a:ext cx="100" cy="95"/>
                  <a:chOff x="704" y="1880"/>
                  <a:chExt cx="136" cy="128"/>
                </a:xfrm>
              </p:grpSpPr>
              <p:sp>
                <p:nvSpPr>
                  <p:cNvPr id="46188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6" name="Group 600"/>
                <p:cNvGrpSpPr>
                  <a:grpSpLocks/>
                </p:cNvGrpSpPr>
                <p:nvPr/>
              </p:nvGrpSpPr>
              <p:grpSpPr bwMode="auto">
                <a:xfrm>
                  <a:off x="1623" y="3011"/>
                  <a:ext cx="100" cy="95"/>
                  <a:chOff x="704" y="1880"/>
                  <a:chExt cx="136" cy="128"/>
                </a:xfrm>
              </p:grpSpPr>
              <p:sp>
                <p:nvSpPr>
                  <p:cNvPr id="46188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7" name="Group 603"/>
                <p:cNvGrpSpPr>
                  <a:grpSpLocks/>
                </p:cNvGrpSpPr>
                <p:nvPr/>
              </p:nvGrpSpPr>
              <p:grpSpPr bwMode="auto">
                <a:xfrm>
                  <a:off x="1528" y="3011"/>
                  <a:ext cx="100" cy="95"/>
                  <a:chOff x="704" y="1880"/>
                  <a:chExt cx="136" cy="128"/>
                </a:xfrm>
              </p:grpSpPr>
              <p:sp>
                <p:nvSpPr>
                  <p:cNvPr id="46188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8" name="Group 606"/>
                <p:cNvGrpSpPr>
                  <a:grpSpLocks/>
                </p:cNvGrpSpPr>
                <p:nvPr/>
              </p:nvGrpSpPr>
              <p:grpSpPr bwMode="auto">
                <a:xfrm>
                  <a:off x="1427" y="3011"/>
                  <a:ext cx="100" cy="95"/>
                  <a:chOff x="704" y="1880"/>
                  <a:chExt cx="136" cy="128"/>
                </a:xfrm>
              </p:grpSpPr>
              <p:sp>
                <p:nvSpPr>
                  <p:cNvPr id="46188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9" name="Group 609"/>
                <p:cNvGrpSpPr>
                  <a:grpSpLocks/>
                </p:cNvGrpSpPr>
                <p:nvPr/>
              </p:nvGrpSpPr>
              <p:grpSpPr bwMode="auto">
                <a:xfrm>
                  <a:off x="1332" y="3011"/>
                  <a:ext cx="100" cy="95"/>
                  <a:chOff x="704" y="1880"/>
                  <a:chExt cx="136" cy="128"/>
                </a:xfrm>
              </p:grpSpPr>
              <p:sp>
                <p:nvSpPr>
                  <p:cNvPr id="46187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50" name="Group 612"/>
                <p:cNvGrpSpPr>
                  <a:grpSpLocks/>
                </p:cNvGrpSpPr>
                <p:nvPr/>
              </p:nvGrpSpPr>
              <p:grpSpPr bwMode="auto">
                <a:xfrm>
                  <a:off x="1231" y="3011"/>
                  <a:ext cx="100" cy="95"/>
                  <a:chOff x="704" y="1880"/>
                  <a:chExt cx="136" cy="128"/>
                </a:xfrm>
              </p:grpSpPr>
              <p:sp>
                <p:nvSpPr>
                  <p:cNvPr id="46187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7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051" name="Group 590"/>
              <p:cNvGrpSpPr>
                <a:grpSpLocks/>
              </p:cNvGrpSpPr>
              <p:nvPr/>
            </p:nvGrpSpPr>
            <p:grpSpPr bwMode="auto">
              <a:xfrm rot="-5400000">
                <a:off x="2175173" y="4519047"/>
                <a:ext cx="1445890" cy="190457"/>
                <a:chOff x="1231" y="3011"/>
                <a:chExt cx="795" cy="95"/>
              </a:xfrm>
            </p:grpSpPr>
            <p:grpSp>
              <p:nvGrpSpPr>
                <p:cNvPr id="462068" name="Group 591"/>
                <p:cNvGrpSpPr>
                  <a:grpSpLocks/>
                </p:cNvGrpSpPr>
                <p:nvPr/>
              </p:nvGrpSpPr>
              <p:grpSpPr bwMode="auto">
                <a:xfrm>
                  <a:off x="1926" y="3011"/>
                  <a:ext cx="100" cy="95"/>
                  <a:chOff x="704" y="1880"/>
                  <a:chExt cx="136" cy="128"/>
                </a:xfrm>
              </p:grpSpPr>
              <p:sp>
                <p:nvSpPr>
                  <p:cNvPr id="46186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69" name="Group 594"/>
                <p:cNvGrpSpPr>
                  <a:grpSpLocks/>
                </p:cNvGrpSpPr>
                <p:nvPr/>
              </p:nvGrpSpPr>
              <p:grpSpPr bwMode="auto">
                <a:xfrm>
                  <a:off x="1819" y="3011"/>
                  <a:ext cx="100" cy="95"/>
                  <a:chOff x="704" y="1880"/>
                  <a:chExt cx="136" cy="128"/>
                </a:xfrm>
              </p:grpSpPr>
              <p:sp>
                <p:nvSpPr>
                  <p:cNvPr id="46186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0" name="Group 597"/>
                <p:cNvGrpSpPr>
                  <a:grpSpLocks/>
                </p:cNvGrpSpPr>
                <p:nvPr/>
              </p:nvGrpSpPr>
              <p:grpSpPr bwMode="auto">
                <a:xfrm>
                  <a:off x="1724" y="3011"/>
                  <a:ext cx="100" cy="95"/>
                  <a:chOff x="704" y="1880"/>
                  <a:chExt cx="136" cy="128"/>
                </a:xfrm>
              </p:grpSpPr>
              <p:sp>
                <p:nvSpPr>
                  <p:cNvPr id="46186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1" name="Group 600"/>
                <p:cNvGrpSpPr>
                  <a:grpSpLocks/>
                </p:cNvGrpSpPr>
                <p:nvPr/>
              </p:nvGrpSpPr>
              <p:grpSpPr bwMode="auto">
                <a:xfrm>
                  <a:off x="1623" y="3011"/>
                  <a:ext cx="100" cy="95"/>
                  <a:chOff x="704" y="1880"/>
                  <a:chExt cx="136" cy="128"/>
                </a:xfrm>
              </p:grpSpPr>
              <p:sp>
                <p:nvSpPr>
                  <p:cNvPr id="46186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2" name="Group 603"/>
                <p:cNvGrpSpPr>
                  <a:grpSpLocks/>
                </p:cNvGrpSpPr>
                <p:nvPr/>
              </p:nvGrpSpPr>
              <p:grpSpPr bwMode="auto">
                <a:xfrm>
                  <a:off x="1528" y="3011"/>
                  <a:ext cx="100" cy="95"/>
                  <a:chOff x="704" y="1880"/>
                  <a:chExt cx="136" cy="128"/>
                </a:xfrm>
              </p:grpSpPr>
              <p:sp>
                <p:nvSpPr>
                  <p:cNvPr id="46185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3" name="Group 606"/>
                <p:cNvGrpSpPr>
                  <a:grpSpLocks/>
                </p:cNvGrpSpPr>
                <p:nvPr/>
              </p:nvGrpSpPr>
              <p:grpSpPr bwMode="auto">
                <a:xfrm>
                  <a:off x="1427" y="3011"/>
                  <a:ext cx="100" cy="95"/>
                  <a:chOff x="704" y="1880"/>
                  <a:chExt cx="136" cy="128"/>
                </a:xfrm>
              </p:grpSpPr>
              <p:sp>
                <p:nvSpPr>
                  <p:cNvPr id="46185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5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4" name="Group 609"/>
                <p:cNvGrpSpPr>
                  <a:grpSpLocks/>
                </p:cNvGrpSpPr>
                <p:nvPr/>
              </p:nvGrpSpPr>
              <p:grpSpPr bwMode="auto">
                <a:xfrm>
                  <a:off x="1332" y="3011"/>
                  <a:ext cx="100" cy="95"/>
                  <a:chOff x="704" y="1880"/>
                  <a:chExt cx="136" cy="128"/>
                </a:xfrm>
              </p:grpSpPr>
              <p:sp>
                <p:nvSpPr>
                  <p:cNvPr id="46185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5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5" name="Group 612"/>
                <p:cNvGrpSpPr>
                  <a:grpSpLocks/>
                </p:cNvGrpSpPr>
                <p:nvPr/>
              </p:nvGrpSpPr>
              <p:grpSpPr bwMode="auto">
                <a:xfrm>
                  <a:off x="1231" y="3011"/>
                  <a:ext cx="100" cy="95"/>
                  <a:chOff x="704" y="1880"/>
                  <a:chExt cx="136" cy="128"/>
                </a:xfrm>
              </p:grpSpPr>
              <p:sp>
                <p:nvSpPr>
                  <p:cNvPr id="46185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5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3"/>
          <p:cNvSpPr>
            <a:spLocks noGrp="1"/>
          </p:cNvSpPr>
          <p:nvPr>
            <p:ph type="dt" sz="quarter" idx="10"/>
          </p:nvPr>
        </p:nvSpPr>
        <p:spPr>
          <a:noFill/>
        </p:spPr>
        <p:txBody>
          <a:bodyPr/>
          <a:lstStyle/>
          <a:p>
            <a:r>
              <a:rPr lang="en-US"/>
              <a:t>Winter 2007</a:t>
            </a:r>
          </a:p>
        </p:txBody>
      </p:sp>
      <p:sp>
        <p:nvSpPr>
          <p:cNvPr id="48131" name="Footer Placeholder 4"/>
          <p:cNvSpPr>
            <a:spLocks noGrp="1"/>
          </p:cNvSpPr>
          <p:nvPr>
            <p:ph type="ftr" sz="quarter" idx="11"/>
          </p:nvPr>
        </p:nvSpPr>
        <p:spPr>
          <a:noFill/>
        </p:spPr>
        <p:txBody>
          <a:bodyPr/>
          <a:lstStyle/>
          <a:p>
            <a:r>
              <a:rPr lang="en-US"/>
              <a:t>R. Todd Lines</a:t>
            </a:r>
          </a:p>
        </p:txBody>
      </p:sp>
      <p:sp>
        <p:nvSpPr>
          <p:cNvPr id="48132" name="Slide Number Placeholder 5"/>
          <p:cNvSpPr>
            <a:spLocks noGrp="1"/>
          </p:cNvSpPr>
          <p:nvPr>
            <p:ph type="sldNum" sz="quarter" idx="12"/>
          </p:nvPr>
        </p:nvSpPr>
        <p:spPr>
          <a:noFill/>
        </p:spPr>
        <p:txBody>
          <a:bodyPr/>
          <a:lstStyle/>
          <a:p>
            <a:fld id="{2E8D585E-327B-493A-A879-2723611F0239}" type="slidenum">
              <a:rPr lang="en-US"/>
              <a:pPr/>
              <a:t>31</a:t>
            </a:fld>
            <a:endParaRPr lang="en-US"/>
          </a:p>
        </p:txBody>
      </p:sp>
      <p:sp>
        <p:nvSpPr>
          <p:cNvPr id="48133" name="Rectangle 2"/>
          <p:cNvSpPr>
            <a:spLocks noGrp="1" noChangeArrowheads="1"/>
          </p:cNvSpPr>
          <p:nvPr>
            <p:ph type="title"/>
          </p:nvPr>
        </p:nvSpPr>
        <p:spPr/>
        <p:txBody>
          <a:bodyPr/>
          <a:lstStyle/>
          <a:p>
            <a:pPr eaLnBrk="1" hangingPunct="1"/>
            <a:r>
              <a:rPr lang="en-US"/>
              <a:t>Fluid Mechanics</a:t>
            </a:r>
          </a:p>
        </p:txBody>
      </p:sp>
      <p:sp>
        <p:nvSpPr>
          <p:cNvPr id="48134" name="Rectangle 3"/>
          <p:cNvSpPr>
            <a:spLocks noGrp="1" noChangeArrowheads="1"/>
          </p:cNvSpPr>
          <p:nvPr>
            <p:ph type="body" idx="1"/>
          </p:nvPr>
        </p:nvSpPr>
        <p:spPr>
          <a:xfrm>
            <a:off x="457200" y="1600200"/>
            <a:ext cx="8288338" cy="4525963"/>
          </a:xfrm>
        </p:spPr>
        <p:txBody>
          <a:bodyPr/>
          <a:lstStyle/>
          <a:p>
            <a:pPr eaLnBrk="1" hangingPunct="1"/>
            <a:r>
              <a:rPr lang="en-US"/>
              <a:t>Fluids:  Randomly arranged collections of molecules</a:t>
            </a:r>
          </a:p>
          <a:p>
            <a:pPr lvl="1" eaLnBrk="1" hangingPunct="1"/>
            <a:r>
              <a:rPr lang="en-US"/>
              <a:t>Gases</a:t>
            </a:r>
          </a:p>
          <a:p>
            <a:pPr lvl="1" eaLnBrk="1" hangingPunct="1"/>
            <a:r>
              <a:rPr lang="en-US"/>
              <a:t>Liquids</a:t>
            </a:r>
          </a:p>
          <a:p>
            <a:pPr lvl="1" eaLnBrk="1" hangingPunct="1"/>
            <a:r>
              <a:rPr lang="en-US"/>
              <a:t>Solids?</a:t>
            </a:r>
          </a:p>
          <a:p>
            <a:pPr eaLnBrk="1" hangingPunct="1"/>
            <a:r>
              <a:rPr lang="en-US"/>
              <a:t>No shearing stresses</a:t>
            </a:r>
          </a:p>
          <a:p>
            <a:pPr eaLnBrk="1" hangingPunct="1"/>
            <a:r>
              <a:rPr lang="en-US"/>
              <a:t>No Tensile stresses</a:t>
            </a:r>
          </a:p>
        </p:txBody>
      </p:sp>
    </p:spTree>
    <p:extLst>
      <p:ext uri="{BB962C8B-B14F-4D97-AF65-F5344CB8AC3E}">
        <p14:creationId xmlns:p14="http://schemas.microsoft.com/office/powerpoint/2010/main" val="1520524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F2631741-32A4-4BAE-A1B6-2444FEF4E5D0}" type="slidenum">
              <a:rPr lang="en-US" smtClean="0"/>
              <a:pPr/>
              <a:t>32</a:t>
            </a:fld>
            <a:endParaRPr lang="en-US"/>
          </a:p>
        </p:txBody>
      </p:sp>
      <p:sp>
        <p:nvSpPr>
          <p:cNvPr id="40963" name="Rectangle 2"/>
          <p:cNvSpPr>
            <a:spLocks noGrp="1" noChangeArrowheads="1"/>
          </p:cNvSpPr>
          <p:nvPr>
            <p:ph type="title"/>
          </p:nvPr>
        </p:nvSpPr>
        <p:spPr/>
        <p:txBody>
          <a:bodyPr/>
          <a:lstStyle/>
          <a:p>
            <a:pPr eaLnBrk="1" hangingPunct="1"/>
            <a:r>
              <a:rPr lang="en-US" sz="2800"/>
              <a:t>Question 123.4.2</a:t>
            </a:r>
          </a:p>
        </p:txBody>
      </p:sp>
      <p:sp>
        <p:nvSpPr>
          <p:cNvPr id="40964" name="Rectangle 3"/>
          <p:cNvSpPr>
            <a:spLocks noGrp="1" noChangeArrowheads="1"/>
          </p:cNvSpPr>
          <p:nvPr>
            <p:ph type="body" idx="1"/>
          </p:nvPr>
        </p:nvSpPr>
        <p:spPr>
          <a:xfrm>
            <a:off x="427038" y="1382713"/>
            <a:ext cx="8229600" cy="4525962"/>
          </a:xfrm>
        </p:spPr>
        <p:txBody>
          <a:bodyPr/>
          <a:lstStyle/>
          <a:p>
            <a:pPr eaLnBrk="1" hangingPunct="1"/>
            <a:r>
              <a:rPr lang="en-US"/>
              <a:t>Suppose you are standing directly behind someone who steps back and accidentally stomps on your foot with the heel of one shoe.  Would you be better off if that person were </a:t>
            </a:r>
          </a:p>
          <a:p>
            <a:pPr lvl="1" eaLnBrk="1" hangingPunct="1"/>
            <a:r>
              <a:rPr lang="en-US"/>
              <a:t>(a) a large professional basket ball player wearing sneakers </a:t>
            </a:r>
          </a:p>
          <a:p>
            <a:pPr lvl="1" eaLnBrk="1" hangingPunct="1"/>
            <a:r>
              <a:rPr lang="en-US"/>
              <a:t>(b) a petite woman wearing spike-heeled shoes?</a:t>
            </a:r>
          </a:p>
        </p:txBody>
      </p:sp>
    </p:spTree>
    <p:extLst>
      <p:ext uri="{BB962C8B-B14F-4D97-AF65-F5344CB8AC3E}">
        <p14:creationId xmlns:p14="http://schemas.microsoft.com/office/powerpoint/2010/main" val="1652120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03B57714-9180-44B1-B0F6-B6A722511EFD}" type="slidenum">
              <a:rPr lang="en-US" smtClean="0"/>
              <a:pPr/>
              <a:t>33</a:t>
            </a:fld>
            <a:endParaRPr lang="en-US"/>
          </a:p>
        </p:txBody>
      </p:sp>
      <p:sp>
        <p:nvSpPr>
          <p:cNvPr id="41987" name="Rectangle 2"/>
          <p:cNvSpPr>
            <a:spLocks noGrp="1" noChangeArrowheads="1"/>
          </p:cNvSpPr>
          <p:nvPr>
            <p:ph type="title"/>
          </p:nvPr>
        </p:nvSpPr>
        <p:spPr/>
        <p:txBody>
          <a:bodyPr/>
          <a:lstStyle/>
          <a:p>
            <a:pPr eaLnBrk="1" hangingPunct="1"/>
            <a:r>
              <a:rPr lang="en-US"/>
              <a:t>Question 123.4.3</a:t>
            </a:r>
          </a:p>
        </p:txBody>
      </p:sp>
      <p:sp>
        <p:nvSpPr>
          <p:cNvPr id="408579" name="Rectangle 3"/>
          <p:cNvSpPr>
            <a:spLocks noGrp="1" noChangeArrowheads="1"/>
          </p:cNvSpPr>
          <p:nvPr>
            <p:ph type="body" idx="1"/>
          </p:nvPr>
        </p:nvSpPr>
        <p:spPr/>
        <p:txBody>
          <a:bodyPr/>
          <a:lstStyle/>
          <a:p>
            <a:pPr eaLnBrk="1" hangingPunct="1">
              <a:lnSpc>
                <a:spcPct val="115000"/>
              </a:lnSpc>
              <a:buFont typeface="Wingdings" pitchFamily="2" charset="2"/>
              <a:buNone/>
              <a:defRPr/>
            </a:pPr>
            <a:r>
              <a:rPr lang="en-US" sz="2400" dirty="0"/>
              <a:t>Consider what happens when you push both a pin and the blunt end of a pen against your skin with the same force.  What will determine whether your skin will be punctured?</a:t>
            </a:r>
          </a:p>
          <a:p>
            <a:pPr eaLnBrk="1" hangingPunct="1">
              <a:lnSpc>
                <a:spcPct val="115000"/>
              </a:lnSpc>
              <a:buFont typeface="Wingdings" pitchFamily="2" charset="2"/>
              <a:buNone/>
              <a:defRPr/>
            </a:pPr>
            <a:r>
              <a:rPr lang="en-US" sz="2400" dirty="0">
                <a:solidFill>
                  <a:schemeClr val="tx2"/>
                </a:solidFill>
              </a:rPr>
              <a:t>    a)  the pressure on your skin</a:t>
            </a:r>
          </a:p>
          <a:p>
            <a:pPr eaLnBrk="1" hangingPunct="1">
              <a:lnSpc>
                <a:spcPct val="115000"/>
              </a:lnSpc>
              <a:buFontTx/>
              <a:buNone/>
              <a:defRPr/>
            </a:pPr>
            <a:r>
              <a:rPr lang="en-US" sz="2400" dirty="0">
                <a:solidFill>
                  <a:schemeClr val="tx2"/>
                </a:solidFill>
              </a:rPr>
              <a:t>	b)  the net applied force on your skin</a:t>
            </a:r>
          </a:p>
          <a:p>
            <a:pPr eaLnBrk="1" hangingPunct="1">
              <a:lnSpc>
                <a:spcPct val="115000"/>
              </a:lnSpc>
              <a:buFontTx/>
              <a:buNone/>
              <a:defRPr/>
            </a:pPr>
            <a:r>
              <a:rPr lang="en-US" sz="2400" dirty="0">
                <a:solidFill>
                  <a:schemeClr val="tx2"/>
                </a:solidFill>
              </a:rPr>
              <a:t>	c)  both pressure and net applied force are equivalent</a:t>
            </a:r>
          </a:p>
          <a:p>
            <a:pPr eaLnBrk="1" hangingPunct="1">
              <a:lnSpc>
                <a:spcPct val="115000"/>
              </a:lnSpc>
              <a:buFontTx/>
              <a:buNone/>
              <a:defRPr/>
            </a:pPr>
            <a:r>
              <a:rPr lang="en-US" sz="2400" dirty="0">
                <a:solidFill>
                  <a:schemeClr val="tx2"/>
                </a:solidFill>
              </a:rPr>
              <a:t>	d)  neither pressure nor net applied force are relevant here</a:t>
            </a:r>
            <a:endParaRPr lang="en-US" sz="2400" dirty="0">
              <a:effectLst>
                <a:outerShdw blurRad="38100" dist="38100" dir="2700000" algn="tl">
                  <a:srgbClr val="C0C0C0"/>
                </a:outerShdw>
              </a:effectLst>
            </a:endParaRPr>
          </a:p>
          <a:p>
            <a:pPr eaLnBrk="1" hangingPunct="1">
              <a:lnSpc>
                <a:spcPct val="115000"/>
              </a:lnSpc>
              <a:buFont typeface="Wingdings" pitchFamily="2" charset="2"/>
              <a:buNone/>
              <a:defRPr/>
            </a:pPr>
            <a:endParaRPr lang="en-US" sz="2400" dirty="0">
              <a:effectLst>
                <a:outerShdw blurRad="38100" dist="38100" dir="2700000" algn="tl">
                  <a:srgbClr val="C0C0C0"/>
                </a:outerShdw>
              </a:effectLst>
            </a:endParaRPr>
          </a:p>
          <a:p>
            <a:pPr eaLnBrk="1" hangingPunct="1">
              <a:lnSpc>
                <a:spcPct val="80000"/>
              </a:lnSpc>
              <a:defRPr/>
            </a:pPr>
            <a:endParaRPr lang="en-US" sz="2000" dirty="0"/>
          </a:p>
        </p:txBody>
      </p:sp>
      <p:sp>
        <p:nvSpPr>
          <p:cNvPr id="41989" name="Text Box 4"/>
          <p:cNvSpPr txBox="1">
            <a:spLocks noChangeArrowheads="1"/>
          </p:cNvSpPr>
          <p:nvPr/>
        </p:nvSpPr>
        <p:spPr bwMode="auto">
          <a:xfrm>
            <a:off x="6708775" y="6170613"/>
            <a:ext cx="361950" cy="366712"/>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4076708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pPr marL="0" indent="0">
              <a:buNone/>
            </a:pPr>
            <a:r>
              <a:rPr lang="en-US" dirty="0"/>
              <a:t>A 50.0kg  woman balances on one heel of a pair of high heeled shoes. If the heel is circular and has a radius of 0.5000cm , what pressure does she exert on the floor?</a:t>
            </a:r>
          </a:p>
        </p:txBody>
      </p:sp>
    </p:spTree>
    <p:extLst>
      <p:ext uri="{BB962C8B-B14F-4D97-AF65-F5344CB8AC3E}">
        <p14:creationId xmlns:p14="http://schemas.microsoft.com/office/powerpoint/2010/main" val="680924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pPr marL="0" indent="0">
              <a:buNone/>
            </a:pPr>
            <a:r>
              <a:rPr lang="en-US" dirty="0"/>
              <a:t>How much larger is the pressure at the bottom of a swimming pool than the pressure at the pool surface?</a:t>
            </a:r>
          </a:p>
        </p:txBody>
      </p:sp>
    </p:spTree>
    <p:extLst>
      <p:ext uri="{BB962C8B-B14F-4D97-AF65-F5344CB8AC3E}">
        <p14:creationId xmlns:p14="http://schemas.microsoft.com/office/powerpoint/2010/main" val="1759294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Date Placeholder 4"/>
          <p:cNvSpPr>
            <a:spLocks noGrp="1"/>
          </p:cNvSpPr>
          <p:nvPr>
            <p:ph type="dt" sz="quarter" idx="10"/>
          </p:nvPr>
        </p:nvSpPr>
        <p:spPr>
          <a:noFill/>
        </p:spPr>
        <p:txBody>
          <a:bodyPr/>
          <a:lstStyle/>
          <a:p>
            <a:r>
              <a:rPr lang="en-US"/>
              <a:t>Winter 2007</a:t>
            </a:r>
          </a:p>
        </p:txBody>
      </p:sp>
      <p:sp>
        <p:nvSpPr>
          <p:cNvPr id="1029" name="Footer Placeholder 5"/>
          <p:cNvSpPr>
            <a:spLocks noGrp="1"/>
          </p:cNvSpPr>
          <p:nvPr>
            <p:ph type="ftr" sz="quarter" idx="11"/>
          </p:nvPr>
        </p:nvSpPr>
        <p:spPr>
          <a:noFill/>
        </p:spPr>
        <p:txBody>
          <a:bodyPr/>
          <a:lstStyle/>
          <a:p>
            <a:r>
              <a:rPr lang="en-US"/>
              <a:t>R. Todd Lines</a:t>
            </a:r>
          </a:p>
        </p:txBody>
      </p:sp>
      <p:sp>
        <p:nvSpPr>
          <p:cNvPr id="1030" name="Slide Number Placeholder 6"/>
          <p:cNvSpPr>
            <a:spLocks noGrp="1"/>
          </p:cNvSpPr>
          <p:nvPr>
            <p:ph type="sldNum" sz="quarter" idx="12"/>
          </p:nvPr>
        </p:nvSpPr>
        <p:spPr>
          <a:noFill/>
        </p:spPr>
        <p:txBody>
          <a:bodyPr/>
          <a:lstStyle/>
          <a:p>
            <a:fld id="{AF0AC11C-CD69-48BF-AD9E-F7FC201EA3A3}" type="slidenum">
              <a:rPr lang="en-US"/>
              <a:pPr/>
              <a:t>36</a:t>
            </a:fld>
            <a:endParaRPr lang="en-US"/>
          </a:p>
        </p:txBody>
      </p:sp>
      <p:sp>
        <p:nvSpPr>
          <p:cNvPr id="1031" name="Rectangle 10"/>
          <p:cNvSpPr>
            <a:spLocks noGrp="1" noChangeArrowheads="1"/>
          </p:cNvSpPr>
          <p:nvPr>
            <p:ph type="title"/>
          </p:nvPr>
        </p:nvSpPr>
        <p:spPr/>
        <p:txBody>
          <a:bodyPr/>
          <a:lstStyle/>
          <a:p>
            <a:pPr eaLnBrk="1" hangingPunct="1"/>
            <a:r>
              <a:rPr lang="en-US"/>
              <a:t>Pressure</a:t>
            </a:r>
          </a:p>
        </p:txBody>
      </p:sp>
      <p:sp>
        <p:nvSpPr>
          <p:cNvPr id="1032" name="Rectangle 3"/>
          <p:cNvSpPr>
            <a:spLocks noGrp="1" noChangeArrowheads="1"/>
          </p:cNvSpPr>
          <p:nvPr>
            <p:ph type="body" sz="half" idx="1"/>
          </p:nvPr>
        </p:nvSpPr>
        <p:spPr>
          <a:xfrm>
            <a:off x="457200" y="3719513"/>
            <a:ext cx="4038600" cy="1317625"/>
          </a:xfrm>
        </p:spPr>
        <p:txBody>
          <a:bodyPr/>
          <a:lstStyle/>
          <a:p>
            <a:pPr lvl="1" eaLnBrk="1" hangingPunct="1"/>
            <a:r>
              <a:rPr lang="en-US" sz="2400"/>
              <a:t>P is Scalar quantity</a:t>
            </a:r>
          </a:p>
          <a:p>
            <a:pPr lvl="1" eaLnBrk="1" hangingPunct="1"/>
            <a:r>
              <a:rPr lang="en-US" sz="2400"/>
              <a:t>SI Unit is the Pascal</a:t>
            </a:r>
          </a:p>
          <a:p>
            <a:pPr lvl="2" eaLnBrk="1" hangingPunct="1">
              <a:buFontTx/>
              <a:buNone/>
            </a:pPr>
            <a:endParaRPr lang="en-US" sz="2000"/>
          </a:p>
        </p:txBody>
      </p:sp>
      <p:graphicFrame>
        <p:nvGraphicFramePr>
          <p:cNvPr id="1026" name="Object 6"/>
          <p:cNvGraphicFramePr>
            <a:graphicFrameLocks noGrp="1" noChangeAspect="1"/>
          </p:cNvGraphicFramePr>
          <p:nvPr>
            <p:ph sz="half" idx="4294967295"/>
          </p:nvPr>
        </p:nvGraphicFramePr>
        <p:xfrm>
          <a:off x="1379538" y="1849438"/>
          <a:ext cx="1778000" cy="1574800"/>
        </p:xfrm>
        <a:graphic>
          <a:graphicData uri="http://schemas.openxmlformats.org/presentationml/2006/ole">
            <mc:AlternateContent xmlns:mc="http://schemas.openxmlformats.org/markup-compatibility/2006">
              <mc:Choice xmlns:v="urn:schemas-microsoft-com:vml" Requires="v">
                <p:oleObj name="Equation" r:id="rId3" imgW="444240" imgH="393480" progId="Equation.3">
                  <p:embed/>
                </p:oleObj>
              </mc:Choice>
              <mc:Fallback>
                <p:oleObj name="Equation" r:id="rId3" imgW="444240" imgH="393480" progId="Equation.3">
                  <p:embed/>
                  <p:pic>
                    <p:nvPicPr>
                      <p:cNvPr id="102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538" y="1849438"/>
                        <a:ext cx="1778000" cy="157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3" name="Picture 12" descr="10_01"/>
          <p:cNvPicPr>
            <a:picLocks noGrp="1" noChangeAspect="1" noChangeArrowheads="1"/>
          </p:cNvPicPr>
          <p:nvPr>
            <p:ph type="body" sz="half" idx="4294967295"/>
          </p:nvPr>
        </p:nvPicPr>
        <p:blipFill>
          <a:blip r:embed="rId5" cstate="print"/>
          <a:srcRect/>
          <a:stretch>
            <a:fillRect/>
          </a:stretch>
        </p:blipFill>
        <p:spPr>
          <a:xfrm>
            <a:off x="5022850" y="1971675"/>
            <a:ext cx="3527425" cy="3781425"/>
          </a:xfrm>
          <a:noFill/>
        </p:spPr>
      </p:pic>
      <p:graphicFrame>
        <p:nvGraphicFramePr>
          <p:cNvPr id="1027" name="Object 13"/>
          <p:cNvGraphicFramePr>
            <a:graphicFrameLocks noGrp="1" noChangeAspect="1"/>
          </p:cNvGraphicFramePr>
          <p:nvPr>
            <p:ph sz="half" idx="2"/>
          </p:nvPr>
        </p:nvGraphicFramePr>
        <p:xfrm>
          <a:off x="1512888" y="4827588"/>
          <a:ext cx="1716087" cy="966787"/>
        </p:xfrm>
        <a:graphic>
          <a:graphicData uri="http://schemas.openxmlformats.org/presentationml/2006/ole">
            <mc:AlternateContent xmlns:mc="http://schemas.openxmlformats.org/markup-compatibility/2006">
              <mc:Choice xmlns:v="urn:schemas-microsoft-com:vml" Requires="v">
                <p:oleObj name="Equation" r:id="rId6" imgW="698400" imgH="393480" progId="Equation.3">
                  <p:embed/>
                </p:oleObj>
              </mc:Choice>
              <mc:Fallback>
                <p:oleObj name="Equation" r:id="rId6" imgW="698400" imgH="393480" progId="Equation.3">
                  <p:embed/>
                  <p:pic>
                    <p:nvPicPr>
                      <p:cNvPr id="1027"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4827588"/>
                        <a:ext cx="1716087"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4289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7E249546-2843-4E52-A3A9-9DCC05BD0479}" type="slidenum">
              <a:rPr lang="en-US" smtClean="0"/>
              <a:pPr/>
              <a:t>37</a:t>
            </a:fld>
            <a:endParaRPr lang="en-US"/>
          </a:p>
        </p:txBody>
      </p:sp>
      <p:sp>
        <p:nvSpPr>
          <p:cNvPr id="43011" name="Rectangle 2"/>
          <p:cNvSpPr>
            <a:spLocks noGrp="1" noChangeArrowheads="1"/>
          </p:cNvSpPr>
          <p:nvPr>
            <p:ph type="title"/>
          </p:nvPr>
        </p:nvSpPr>
        <p:spPr/>
        <p:txBody>
          <a:bodyPr/>
          <a:lstStyle/>
          <a:p>
            <a:pPr eaLnBrk="1" hangingPunct="1"/>
            <a:r>
              <a:rPr lang="en-US"/>
              <a:t>Question 123.4.4</a:t>
            </a:r>
          </a:p>
        </p:txBody>
      </p:sp>
      <p:sp>
        <p:nvSpPr>
          <p:cNvPr id="43012" name="Rectangle 3"/>
          <p:cNvSpPr>
            <a:spLocks noGrp="1" noChangeArrowheads="1"/>
          </p:cNvSpPr>
          <p:nvPr>
            <p:ph type="body" idx="1"/>
          </p:nvPr>
        </p:nvSpPr>
        <p:spPr>
          <a:xfrm>
            <a:off x="457200" y="1371600"/>
            <a:ext cx="8229600" cy="4525963"/>
          </a:xfrm>
        </p:spPr>
        <p:txBody>
          <a:bodyPr/>
          <a:lstStyle/>
          <a:p>
            <a:pPr eaLnBrk="1" hangingPunct="1">
              <a:lnSpc>
                <a:spcPct val="115000"/>
              </a:lnSpc>
              <a:buFont typeface="Wingdings" pitchFamily="2" charset="2"/>
              <a:buNone/>
            </a:pPr>
            <a:r>
              <a:rPr lang="en-US" sz="2400" dirty="0">
                <a:solidFill>
                  <a:schemeClr val="tx2"/>
                </a:solidFill>
              </a:rPr>
              <a:t>You are walking out on a frozen lake and you begin to hear the ice cracking beneath you.  What is your best strategy for getting off the ice safely?</a:t>
            </a:r>
          </a:p>
          <a:p>
            <a:pPr eaLnBrk="1" hangingPunct="1">
              <a:lnSpc>
                <a:spcPct val="115000"/>
              </a:lnSpc>
              <a:buFont typeface="Wingdings" pitchFamily="2" charset="2"/>
              <a:buNone/>
            </a:pPr>
            <a:r>
              <a:rPr lang="en-US" sz="2400" dirty="0">
                <a:solidFill>
                  <a:schemeClr val="tx2"/>
                </a:solidFill>
              </a:rPr>
              <a:t>    a) stand absolutely still and don’t move a muscle</a:t>
            </a:r>
          </a:p>
          <a:p>
            <a:pPr eaLnBrk="1" hangingPunct="1">
              <a:lnSpc>
                <a:spcPct val="110000"/>
              </a:lnSpc>
              <a:buFontTx/>
              <a:buNone/>
            </a:pPr>
            <a:r>
              <a:rPr lang="en-US" sz="2400" dirty="0">
                <a:solidFill>
                  <a:schemeClr val="tx2"/>
                </a:solidFill>
              </a:rPr>
              <a:t>	b)  jump up and down to lessen your contact time with the ice</a:t>
            </a:r>
          </a:p>
          <a:p>
            <a:pPr eaLnBrk="1" hangingPunct="1">
              <a:lnSpc>
                <a:spcPct val="110000"/>
              </a:lnSpc>
              <a:buFontTx/>
              <a:buNone/>
            </a:pPr>
            <a:r>
              <a:rPr lang="en-US" sz="2400" dirty="0">
                <a:solidFill>
                  <a:schemeClr val="tx2"/>
                </a:solidFill>
              </a:rPr>
              <a:t>	c)  try to leap in one bound to the bank of the lake</a:t>
            </a:r>
          </a:p>
          <a:p>
            <a:pPr eaLnBrk="1" hangingPunct="1">
              <a:lnSpc>
                <a:spcPct val="110000"/>
              </a:lnSpc>
              <a:buFontTx/>
              <a:buNone/>
            </a:pPr>
            <a:r>
              <a:rPr lang="en-US" sz="2400" dirty="0">
                <a:solidFill>
                  <a:schemeClr val="tx2"/>
                </a:solidFill>
              </a:rPr>
              <a:t>	d)  shuffle your feet (without lifting them) to move towards shore</a:t>
            </a:r>
          </a:p>
          <a:p>
            <a:pPr eaLnBrk="1" hangingPunct="1">
              <a:lnSpc>
                <a:spcPct val="110000"/>
              </a:lnSpc>
              <a:buFontTx/>
              <a:buNone/>
            </a:pPr>
            <a:r>
              <a:rPr lang="en-US" sz="2400" dirty="0">
                <a:solidFill>
                  <a:schemeClr val="tx2"/>
                </a:solidFill>
              </a:rPr>
              <a:t>	e)  lie down flat on the ice and crawl toward shore</a:t>
            </a:r>
          </a:p>
          <a:p>
            <a:pPr eaLnBrk="1" hangingPunct="1">
              <a:lnSpc>
                <a:spcPct val="115000"/>
              </a:lnSpc>
              <a:buFont typeface="Wingdings" pitchFamily="2" charset="2"/>
              <a:buNone/>
            </a:pPr>
            <a:endParaRPr lang="en-US" sz="2400" dirty="0">
              <a:solidFill>
                <a:schemeClr val="tx2"/>
              </a:solidFill>
            </a:endParaRPr>
          </a:p>
          <a:p>
            <a:pPr eaLnBrk="1" hangingPunct="1">
              <a:lnSpc>
                <a:spcPct val="80000"/>
              </a:lnSpc>
            </a:pPr>
            <a:endParaRPr lang="en-US" sz="2000" dirty="0"/>
          </a:p>
        </p:txBody>
      </p:sp>
      <p:sp>
        <p:nvSpPr>
          <p:cNvPr id="43013" name="Text Box 4"/>
          <p:cNvSpPr txBox="1">
            <a:spLocks noChangeArrowheads="1"/>
          </p:cNvSpPr>
          <p:nvPr/>
        </p:nvSpPr>
        <p:spPr bwMode="auto">
          <a:xfrm>
            <a:off x="6708775" y="6170613"/>
            <a:ext cx="361950" cy="366712"/>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316312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8C71B9E1-0970-4A0A-8D4C-0812A5DC5689}" type="slidenum">
              <a:rPr lang="en-US" smtClean="0"/>
              <a:pPr/>
              <a:t>38</a:t>
            </a:fld>
            <a:endParaRPr lang="en-US"/>
          </a:p>
        </p:txBody>
      </p:sp>
      <p:sp>
        <p:nvSpPr>
          <p:cNvPr id="44035" name="Freeform 2"/>
          <p:cNvSpPr>
            <a:spLocks/>
          </p:cNvSpPr>
          <p:nvPr/>
        </p:nvSpPr>
        <p:spPr bwMode="auto">
          <a:xfrm>
            <a:off x="4049713" y="900113"/>
            <a:ext cx="5238750" cy="3497262"/>
          </a:xfrm>
          <a:custGeom>
            <a:avLst/>
            <a:gdLst>
              <a:gd name="T0" fmla="*/ 2147483647 w 3300"/>
              <a:gd name="T1" fmla="*/ 2147483647 h 1792"/>
              <a:gd name="T2" fmla="*/ 0 w 3300"/>
              <a:gd name="T3" fmla="*/ 2147483647 h 1792"/>
              <a:gd name="T4" fmla="*/ 2147483647 w 3300"/>
              <a:gd name="T5" fmla="*/ 2147483647 h 1792"/>
              <a:gd name="T6" fmla="*/ 2147483647 w 3300"/>
              <a:gd name="T7" fmla="*/ 2147483647 h 1792"/>
              <a:gd name="T8" fmla="*/ 2147483647 w 3300"/>
              <a:gd name="T9" fmla="*/ 0 h 1792"/>
              <a:gd name="T10" fmla="*/ 2147483647 w 3300"/>
              <a:gd name="T11" fmla="*/ 2147483647 h 1792"/>
              <a:gd name="T12" fmla="*/ 2147483647 w 3300"/>
              <a:gd name="T13" fmla="*/ 2147483647 h 1792"/>
              <a:gd name="T14" fmla="*/ 2147483647 w 3300"/>
              <a:gd name="T15" fmla="*/ 2147483647 h 1792"/>
              <a:gd name="T16" fmla="*/ 2147483647 w 3300"/>
              <a:gd name="T17" fmla="*/ 2147483647 h 17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0"/>
              <a:gd name="T28" fmla="*/ 0 h 1792"/>
              <a:gd name="T29" fmla="*/ 3300 w 3300"/>
              <a:gd name="T30" fmla="*/ 1792 h 17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0" h="1792">
                <a:moveTo>
                  <a:pt x="201" y="1226"/>
                </a:moveTo>
                <a:lnTo>
                  <a:pt x="0" y="494"/>
                </a:lnTo>
                <a:lnTo>
                  <a:pt x="868" y="256"/>
                </a:lnTo>
                <a:lnTo>
                  <a:pt x="2020" y="101"/>
                </a:lnTo>
                <a:lnTo>
                  <a:pt x="3182" y="0"/>
                </a:lnTo>
                <a:lnTo>
                  <a:pt x="3300" y="924"/>
                </a:lnTo>
                <a:lnTo>
                  <a:pt x="3163" y="1335"/>
                </a:lnTo>
                <a:lnTo>
                  <a:pt x="3145" y="1792"/>
                </a:lnTo>
                <a:lnTo>
                  <a:pt x="201" y="1226"/>
                </a:lnTo>
                <a:close/>
              </a:path>
            </a:pathLst>
          </a:custGeom>
          <a:solidFill>
            <a:srgbClr val="008000"/>
          </a:solidFill>
          <a:ln w="9525">
            <a:noFill/>
            <a:round/>
            <a:headEnd/>
            <a:tailEnd/>
          </a:ln>
        </p:spPr>
        <p:txBody>
          <a:bodyPr/>
          <a:lstStyle/>
          <a:p>
            <a:endParaRPr lang="en-US"/>
          </a:p>
        </p:txBody>
      </p:sp>
      <p:sp>
        <p:nvSpPr>
          <p:cNvPr id="44036" name="Rectangle 3"/>
          <p:cNvSpPr>
            <a:spLocks noGrp="1" noChangeArrowheads="1"/>
          </p:cNvSpPr>
          <p:nvPr>
            <p:ph type="title"/>
          </p:nvPr>
        </p:nvSpPr>
        <p:spPr/>
        <p:txBody>
          <a:bodyPr/>
          <a:lstStyle/>
          <a:p>
            <a:pPr eaLnBrk="1" hangingPunct="1"/>
            <a:r>
              <a:rPr lang="en-US"/>
              <a:t>Question 123.4.5</a:t>
            </a:r>
          </a:p>
        </p:txBody>
      </p:sp>
      <p:sp>
        <p:nvSpPr>
          <p:cNvPr id="44037" name="Rectangle 4"/>
          <p:cNvSpPr>
            <a:spLocks noGrp="1" noChangeArrowheads="1"/>
          </p:cNvSpPr>
          <p:nvPr>
            <p:ph type="body" idx="1"/>
          </p:nvPr>
        </p:nvSpPr>
        <p:spPr>
          <a:xfrm>
            <a:off x="381000" y="1276350"/>
            <a:ext cx="3527425" cy="4525963"/>
          </a:xfrm>
        </p:spPr>
        <p:txBody>
          <a:bodyPr/>
          <a:lstStyle/>
          <a:p>
            <a:pPr marL="609600" indent="-609600" eaLnBrk="1" hangingPunct="1">
              <a:lnSpc>
                <a:spcPct val="80000"/>
              </a:lnSpc>
              <a:buFontTx/>
              <a:buNone/>
            </a:pPr>
            <a:r>
              <a:rPr lang="en-US" sz="2400"/>
              <a:t>Two dams are exactly the same size (same width and depth). One (A) holds back a large lake, the other (B) holds back a small river. Which Dam has to be built stronger?</a:t>
            </a:r>
          </a:p>
          <a:p>
            <a:pPr marL="609600" indent="-609600" eaLnBrk="1" hangingPunct="1">
              <a:lnSpc>
                <a:spcPct val="80000"/>
              </a:lnSpc>
              <a:buFontTx/>
              <a:buAutoNum type="alphaLcParenR"/>
            </a:pPr>
            <a:r>
              <a:rPr lang="en-US" sz="2400"/>
              <a:t>A</a:t>
            </a:r>
          </a:p>
          <a:p>
            <a:pPr marL="609600" indent="-609600" eaLnBrk="1" hangingPunct="1">
              <a:lnSpc>
                <a:spcPct val="80000"/>
              </a:lnSpc>
              <a:buFontTx/>
              <a:buAutoNum type="alphaLcParenR"/>
            </a:pPr>
            <a:r>
              <a:rPr lang="en-US" sz="2400"/>
              <a:t>B</a:t>
            </a:r>
          </a:p>
          <a:p>
            <a:pPr marL="609600" indent="-609600" eaLnBrk="1" hangingPunct="1">
              <a:lnSpc>
                <a:spcPct val="80000"/>
              </a:lnSpc>
              <a:buFontTx/>
              <a:buAutoNum type="alphaLcParenR"/>
            </a:pPr>
            <a:r>
              <a:rPr lang="en-US" sz="2400"/>
              <a:t>Neither, they should be the same</a:t>
            </a:r>
          </a:p>
        </p:txBody>
      </p:sp>
      <p:sp>
        <p:nvSpPr>
          <p:cNvPr id="44038" name="Freeform 5"/>
          <p:cNvSpPr>
            <a:spLocks/>
          </p:cNvSpPr>
          <p:nvPr/>
        </p:nvSpPr>
        <p:spPr bwMode="auto">
          <a:xfrm>
            <a:off x="6742113" y="1069975"/>
            <a:ext cx="2466975" cy="2813050"/>
          </a:xfrm>
          <a:custGeom>
            <a:avLst/>
            <a:gdLst>
              <a:gd name="T0" fmla="*/ 0 w 1554"/>
              <a:gd name="T1" fmla="*/ 2147483647 h 1654"/>
              <a:gd name="T2" fmla="*/ 2147483647 w 1554"/>
              <a:gd name="T3" fmla="*/ 2147483647 h 1654"/>
              <a:gd name="T4" fmla="*/ 2147483647 w 1554"/>
              <a:gd name="T5" fmla="*/ 2147483647 h 1654"/>
              <a:gd name="T6" fmla="*/ 2147483647 w 1554"/>
              <a:gd name="T7" fmla="*/ 2147483647 h 1654"/>
              <a:gd name="T8" fmla="*/ 2147483647 w 1554"/>
              <a:gd name="T9" fmla="*/ 2147483647 h 1654"/>
              <a:gd name="T10" fmla="*/ 2147483647 w 1554"/>
              <a:gd name="T11" fmla="*/ 0 h 1654"/>
              <a:gd name="T12" fmla="*/ 2147483647 w 1554"/>
              <a:gd name="T13" fmla="*/ 2147483647 h 1654"/>
              <a:gd name="T14" fmla="*/ 2147483647 w 1554"/>
              <a:gd name="T15" fmla="*/ 2147483647 h 1654"/>
              <a:gd name="T16" fmla="*/ 2147483647 w 1554"/>
              <a:gd name="T17" fmla="*/ 2147483647 h 1654"/>
              <a:gd name="T18" fmla="*/ 2147483647 w 1554"/>
              <a:gd name="T19" fmla="*/ 2147483647 h 1654"/>
              <a:gd name="T20" fmla="*/ 2147483647 w 1554"/>
              <a:gd name="T21" fmla="*/ 2147483647 h 1654"/>
              <a:gd name="T22" fmla="*/ 0 w 1554"/>
              <a:gd name="T23" fmla="*/ 2147483647 h 1654"/>
              <a:gd name="T24" fmla="*/ 0 w 1554"/>
              <a:gd name="T25" fmla="*/ 2147483647 h 16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54"/>
              <a:gd name="T40" fmla="*/ 0 h 1654"/>
              <a:gd name="T41" fmla="*/ 1554 w 1554"/>
              <a:gd name="T42" fmla="*/ 1654 h 16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54" h="1654">
                <a:moveTo>
                  <a:pt x="0" y="420"/>
                </a:moveTo>
                <a:lnTo>
                  <a:pt x="55" y="274"/>
                </a:lnTo>
                <a:lnTo>
                  <a:pt x="311" y="109"/>
                </a:lnTo>
                <a:lnTo>
                  <a:pt x="603" y="27"/>
                </a:lnTo>
                <a:lnTo>
                  <a:pt x="1161" y="27"/>
                </a:lnTo>
                <a:lnTo>
                  <a:pt x="1527" y="0"/>
                </a:lnTo>
                <a:lnTo>
                  <a:pt x="1554" y="740"/>
                </a:lnTo>
                <a:lnTo>
                  <a:pt x="1527" y="1435"/>
                </a:lnTo>
                <a:lnTo>
                  <a:pt x="1161" y="1654"/>
                </a:lnTo>
                <a:lnTo>
                  <a:pt x="685" y="1563"/>
                </a:lnTo>
                <a:lnTo>
                  <a:pt x="228" y="1389"/>
                </a:lnTo>
                <a:lnTo>
                  <a:pt x="0" y="950"/>
                </a:lnTo>
                <a:lnTo>
                  <a:pt x="0" y="420"/>
                </a:lnTo>
                <a:close/>
              </a:path>
            </a:pathLst>
          </a:custGeom>
          <a:solidFill>
            <a:srgbClr val="800000"/>
          </a:solidFill>
          <a:ln w="38100">
            <a:solidFill>
              <a:srgbClr val="800000"/>
            </a:solidFill>
            <a:round/>
            <a:headEnd/>
            <a:tailEnd/>
          </a:ln>
        </p:spPr>
        <p:txBody>
          <a:bodyPr/>
          <a:lstStyle/>
          <a:p>
            <a:endParaRPr lang="en-US"/>
          </a:p>
        </p:txBody>
      </p:sp>
      <p:sp>
        <p:nvSpPr>
          <p:cNvPr id="44039" name="Freeform 6"/>
          <p:cNvSpPr>
            <a:spLocks/>
          </p:cNvSpPr>
          <p:nvPr/>
        </p:nvSpPr>
        <p:spPr bwMode="auto">
          <a:xfrm>
            <a:off x="6778625" y="1176338"/>
            <a:ext cx="2466975" cy="2625725"/>
          </a:xfrm>
          <a:custGeom>
            <a:avLst/>
            <a:gdLst>
              <a:gd name="T0" fmla="*/ 0 w 1554"/>
              <a:gd name="T1" fmla="*/ 2147483647 h 1654"/>
              <a:gd name="T2" fmla="*/ 2147483647 w 1554"/>
              <a:gd name="T3" fmla="*/ 2147483647 h 1654"/>
              <a:gd name="T4" fmla="*/ 2147483647 w 1554"/>
              <a:gd name="T5" fmla="*/ 2147483647 h 1654"/>
              <a:gd name="T6" fmla="*/ 2147483647 w 1554"/>
              <a:gd name="T7" fmla="*/ 2147483647 h 1654"/>
              <a:gd name="T8" fmla="*/ 2147483647 w 1554"/>
              <a:gd name="T9" fmla="*/ 2147483647 h 1654"/>
              <a:gd name="T10" fmla="*/ 2147483647 w 1554"/>
              <a:gd name="T11" fmla="*/ 0 h 1654"/>
              <a:gd name="T12" fmla="*/ 2147483647 w 1554"/>
              <a:gd name="T13" fmla="*/ 2147483647 h 1654"/>
              <a:gd name="T14" fmla="*/ 2147483647 w 1554"/>
              <a:gd name="T15" fmla="*/ 2147483647 h 1654"/>
              <a:gd name="T16" fmla="*/ 2147483647 w 1554"/>
              <a:gd name="T17" fmla="*/ 2147483647 h 1654"/>
              <a:gd name="T18" fmla="*/ 2147483647 w 1554"/>
              <a:gd name="T19" fmla="*/ 2147483647 h 1654"/>
              <a:gd name="T20" fmla="*/ 2147483647 w 1554"/>
              <a:gd name="T21" fmla="*/ 2147483647 h 1654"/>
              <a:gd name="T22" fmla="*/ 0 w 1554"/>
              <a:gd name="T23" fmla="*/ 2147483647 h 1654"/>
              <a:gd name="T24" fmla="*/ 0 w 1554"/>
              <a:gd name="T25" fmla="*/ 2147483647 h 16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54"/>
              <a:gd name="T40" fmla="*/ 0 h 1654"/>
              <a:gd name="T41" fmla="*/ 1554 w 1554"/>
              <a:gd name="T42" fmla="*/ 1654 h 16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54" h="1654">
                <a:moveTo>
                  <a:pt x="0" y="420"/>
                </a:moveTo>
                <a:lnTo>
                  <a:pt x="55" y="274"/>
                </a:lnTo>
                <a:lnTo>
                  <a:pt x="311" y="109"/>
                </a:lnTo>
                <a:lnTo>
                  <a:pt x="603" y="27"/>
                </a:lnTo>
                <a:lnTo>
                  <a:pt x="1161" y="27"/>
                </a:lnTo>
                <a:lnTo>
                  <a:pt x="1527" y="0"/>
                </a:lnTo>
                <a:lnTo>
                  <a:pt x="1554" y="740"/>
                </a:lnTo>
                <a:lnTo>
                  <a:pt x="1527" y="1435"/>
                </a:lnTo>
                <a:lnTo>
                  <a:pt x="1161" y="1654"/>
                </a:lnTo>
                <a:lnTo>
                  <a:pt x="685" y="1563"/>
                </a:lnTo>
                <a:lnTo>
                  <a:pt x="228" y="1389"/>
                </a:lnTo>
                <a:lnTo>
                  <a:pt x="0" y="950"/>
                </a:lnTo>
                <a:lnTo>
                  <a:pt x="0" y="420"/>
                </a:lnTo>
                <a:close/>
              </a:path>
            </a:pathLst>
          </a:custGeom>
          <a:solidFill>
            <a:schemeClr val="accent1"/>
          </a:solidFill>
          <a:ln w="38100">
            <a:solidFill>
              <a:srgbClr val="800000"/>
            </a:solidFill>
            <a:round/>
            <a:headEnd/>
            <a:tailEnd/>
          </a:ln>
        </p:spPr>
        <p:txBody>
          <a:bodyPr/>
          <a:lstStyle/>
          <a:p>
            <a:endParaRPr lang="en-US"/>
          </a:p>
        </p:txBody>
      </p:sp>
      <p:sp>
        <p:nvSpPr>
          <p:cNvPr id="44040" name="AutoShape 7"/>
          <p:cNvSpPr>
            <a:spLocks noChangeArrowheads="1"/>
          </p:cNvSpPr>
          <p:nvPr/>
        </p:nvSpPr>
        <p:spPr bwMode="auto">
          <a:xfrm rot="-5400000">
            <a:off x="6370637" y="2220913"/>
            <a:ext cx="900113" cy="1158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solidFill>
              <a:schemeClr val="tx1"/>
            </a:solidFill>
            <a:miter lim="800000"/>
            <a:headEnd/>
            <a:tailEnd/>
          </a:ln>
        </p:spPr>
        <p:txBody>
          <a:bodyPr wrap="none" anchor="ctr"/>
          <a:lstStyle/>
          <a:p>
            <a:endParaRPr lang="en-US"/>
          </a:p>
        </p:txBody>
      </p:sp>
      <p:sp>
        <p:nvSpPr>
          <p:cNvPr id="44041" name="Freeform 8"/>
          <p:cNvSpPr>
            <a:spLocks/>
          </p:cNvSpPr>
          <p:nvPr/>
        </p:nvSpPr>
        <p:spPr bwMode="auto">
          <a:xfrm>
            <a:off x="4383088" y="2060575"/>
            <a:ext cx="2381250" cy="217488"/>
          </a:xfrm>
          <a:custGeom>
            <a:avLst/>
            <a:gdLst>
              <a:gd name="T0" fmla="*/ 2147483647 w 1500"/>
              <a:gd name="T1" fmla="*/ 2147483647 h 137"/>
              <a:gd name="T2" fmla="*/ 2147483647 w 1500"/>
              <a:gd name="T3" fmla="*/ 2147483647 h 137"/>
              <a:gd name="T4" fmla="*/ 2147483647 w 1500"/>
              <a:gd name="T5" fmla="*/ 2147483647 h 137"/>
              <a:gd name="T6" fmla="*/ 2147483647 w 1500"/>
              <a:gd name="T7" fmla="*/ 0 h 137"/>
              <a:gd name="T8" fmla="*/ 2147483647 w 1500"/>
              <a:gd name="T9" fmla="*/ 0 h 137"/>
              <a:gd name="T10" fmla="*/ 2147483647 w 1500"/>
              <a:gd name="T11" fmla="*/ 2147483647 h 137"/>
              <a:gd name="T12" fmla="*/ 2147483647 w 1500"/>
              <a:gd name="T13" fmla="*/ 2147483647 h 137"/>
              <a:gd name="T14" fmla="*/ 2147483647 w 1500"/>
              <a:gd name="T15" fmla="*/ 2147483647 h 137"/>
              <a:gd name="T16" fmla="*/ 0 w 1500"/>
              <a:gd name="T17" fmla="*/ 2147483647 h 137"/>
              <a:gd name="T18" fmla="*/ 2147483647 w 1500"/>
              <a:gd name="T19" fmla="*/ 2147483647 h 137"/>
              <a:gd name="T20" fmla="*/ 2147483647 w 1500"/>
              <a:gd name="T21" fmla="*/ 2147483647 h 137"/>
              <a:gd name="T22" fmla="*/ 2147483647 w 1500"/>
              <a:gd name="T23" fmla="*/ 2147483647 h 137"/>
              <a:gd name="T24" fmla="*/ 2147483647 w 1500"/>
              <a:gd name="T25" fmla="*/ 2147483647 h 137"/>
              <a:gd name="T26" fmla="*/ 2147483647 w 1500"/>
              <a:gd name="T27" fmla="*/ 2147483647 h 137"/>
              <a:gd name="T28" fmla="*/ 2147483647 w 1500"/>
              <a:gd name="T29" fmla="*/ 2147483647 h 137"/>
              <a:gd name="T30" fmla="*/ 2147483647 w 1500"/>
              <a:gd name="T31" fmla="*/ 2147483647 h 137"/>
              <a:gd name="T32" fmla="*/ 2147483647 w 1500"/>
              <a:gd name="T33" fmla="*/ 2147483647 h 1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0"/>
              <a:gd name="T52" fmla="*/ 0 h 137"/>
              <a:gd name="T53" fmla="*/ 1500 w 1500"/>
              <a:gd name="T54" fmla="*/ 137 h 1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0" h="137">
                <a:moveTo>
                  <a:pt x="1490" y="55"/>
                </a:moveTo>
                <a:lnTo>
                  <a:pt x="1271" y="55"/>
                </a:lnTo>
                <a:lnTo>
                  <a:pt x="1079" y="46"/>
                </a:lnTo>
                <a:lnTo>
                  <a:pt x="914" y="0"/>
                </a:lnTo>
                <a:lnTo>
                  <a:pt x="713" y="0"/>
                </a:lnTo>
                <a:lnTo>
                  <a:pt x="558" y="46"/>
                </a:lnTo>
                <a:lnTo>
                  <a:pt x="357" y="73"/>
                </a:lnTo>
                <a:lnTo>
                  <a:pt x="192" y="46"/>
                </a:lnTo>
                <a:lnTo>
                  <a:pt x="0" y="46"/>
                </a:lnTo>
                <a:lnTo>
                  <a:pt x="64" y="83"/>
                </a:lnTo>
                <a:lnTo>
                  <a:pt x="284" y="119"/>
                </a:lnTo>
                <a:lnTo>
                  <a:pt x="668" y="73"/>
                </a:lnTo>
                <a:lnTo>
                  <a:pt x="878" y="46"/>
                </a:lnTo>
                <a:lnTo>
                  <a:pt x="1143" y="119"/>
                </a:lnTo>
                <a:lnTo>
                  <a:pt x="1372" y="119"/>
                </a:lnTo>
                <a:lnTo>
                  <a:pt x="1500" y="137"/>
                </a:lnTo>
                <a:lnTo>
                  <a:pt x="1490" y="55"/>
                </a:lnTo>
                <a:close/>
              </a:path>
            </a:pathLst>
          </a:custGeom>
          <a:solidFill>
            <a:schemeClr val="accent1"/>
          </a:solidFill>
          <a:ln w="9525">
            <a:solidFill>
              <a:schemeClr val="tx1"/>
            </a:solidFill>
            <a:round/>
            <a:headEnd/>
            <a:tailEnd/>
          </a:ln>
        </p:spPr>
        <p:txBody>
          <a:bodyPr/>
          <a:lstStyle/>
          <a:p>
            <a:endParaRPr lang="en-US"/>
          </a:p>
        </p:txBody>
      </p:sp>
      <p:sp>
        <p:nvSpPr>
          <p:cNvPr id="44042" name="Freeform 9"/>
          <p:cNvSpPr>
            <a:spLocks/>
          </p:cNvSpPr>
          <p:nvPr/>
        </p:nvSpPr>
        <p:spPr bwMode="auto">
          <a:xfrm>
            <a:off x="4027488" y="3797300"/>
            <a:ext cx="5238750" cy="2830513"/>
          </a:xfrm>
          <a:custGeom>
            <a:avLst/>
            <a:gdLst>
              <a:gd name="T0" fmla="*/ 2147483647 w 3300"/>
              <a:gd name="T1" fmla="*/ 2147483647 h 1792"/>
              <a:gd name="T2" fmla="*/ 0 w 3300"/>
              <a:gd name="T3" fmla="*/ 2147483647 h 1792"/>
              <a:gd name="T4" fmla="*/ 2147483647 w 3300"/>
              <a:gd name="T5" fmla="*/ 2147483647 h 1792"/>
              <a:gd name="T6" fmla="*/ 2147483647 w 3300"/>
              <a:gd name="T7" fmla="*/ 2147483647 h 1792"/>
              <a:gd name="T8" fmla="*/ 2147483647 w 3300"/>
              <a:gd name="T9" fmla="*/ 0 h 1792"/>
              <a:gd name="T10" fmla="*/ 2147483647 w 3300"/>
              <a:gd name="T11" fmla="*/ 2147483647 h 1792"/>
              <a:gd name="T12" fmla="*/ 2147483647 w 3300"/>
              <a:gd name="T13" fmla="*/ 2147483647 h 1792"/>
              <a:gd name="T14" fmla="*/ 2147483647 w 3300"/>
              <a:gd name="T15" fmla="*/ 2147483647 h 1792"/>
              <a:gd name="T16" fmla="*/ 2147483647 w 3300"/>
              <a:gd name="T17" fmla="*/ 2147483647 h 17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0"/>
              <a:gd name="T28" fmla="*/ 0 h 1792"/>
              <a:gd name="T29" fmla="*/ 3300 w 3300"/>
              <a:gd name="T30" fmla="*/ 1792 h 17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0" h="1792">
                <a:moveTo>
                  <a:pt x="201" y="1226"/>
                </a:moveTo>
                <a:lnTo>
                  <a:pt x="0" y="494"/>
                </a:lnTo>
                <a:lnTo>
                  <a:pt x="868" y="256"/>
                </a:lnTo>
                <a:lnTo>
                  <a:pt x="2020" y="101"/>
                </a:lnTo>
                <a:lnTo>
                  <a:pt x="3182" y="0"/>
                </a:lnTo>
                <a:lnTo>
                  <a:pt x="3300" y="924"/>
                </a:lnTo>
                <a:lnTo>
                  <a:pt x="3163" y="1335"/>
                </a:lnTo>
                <a:lnTo>
                  <a:pt x="3145" y="1792"/>
                </a:lnTo>
                <a:lnTo>
                  <a:pt x="201" y="1226"/>
                </a:lnTo>
                <a:close/>
              </a:path>
            </a:pathLst>
          </a:custGeom>
          <a:solidFill>
            <a:srgbClr val="008000"/>
          </a:solidFill>
          <a:ln w="9525">
            <a:noFill/>
            <a:round/>
            <a:headEnd/>
            <a:tailEnd/>
          </a:ln>
        </p:spPr>
        <p:txBody>
          <a:bodyPr/>
          <a:lstStyle/>
          <a:p>
            <a:endParaRPr lang="en-US"/>
          </a:p>
        </p:txBody>
      </p:sp>
      <p:sp>
        <p:nvSpPr>
          <p:cNvPr id="44043" name="Freeform 10"/>
          <p:cNvSpPr>
            <a:spLocks/>
          </p:cNvSpPr>
          <p:nvPr/>
        </p:nvSpPr>
        <p:spPr bwMode="auto">
          <a:xfrm>
            <a:off x="6908800" y="4586288"/>
            <a:ext cx="2249488" cy="958850"/>
          </a:xfrm>
          <a:custGeom>
            <a:avLst/>
            <a:gdLst>
              <a:gd name="T0" fmla="*/ 2147483647 w 1417"/>
              <a:gd name="T1" fmla="*/ 2147483647 h 540"/>
              <a:gd name="T2" fmla="*/ 2147483647 w 1417"/>
              <a:gd name="T3" fmla="*/ 0 h 540"/>
              <a:gd name="T4" fmla="*/ 2147483647 w 1417"/>
              <a:gd name="T5" fmla="*/ 2147483647 h 540"/>
              <a:gd name="T6" fmla="*/ 2147483647 w 1417"/>
              <a:gd name="T7" fmla="*/ 2147483647 h 540"/>
              <a:gd name="T8" fmla="*/ 2147483647 w 1417"/>
              <a:gd name="T9" fmla="*/ 2147483647 h 540"/>
              <a:gd name="T10" fmla="*/ 2147483647 w 1417"/>
              <a:gd name="T11" fmla="*/ 2147483647 h 540"/>
              <a:gd name="T12" fmla="*/ 2147483647 w 1417"/>
              <a:gd name="T13" fmla="*/ 2147483647 h 540"/>
              <a:gd name="T14" fmla="*/ 2147483647 w 1417"/>
              <a:gd name="T15" fmla="*/ 2147483647 h 540"/>
              <a:gd name="T16" fmla="*/ 2147483647 w 1417"/>
              <a:gd name="T17" fmla="*/ 2147483647 h 540"/>
              <a:gd name="T18" fmla="*/ 2147483647 w 1417"/>
              <a:gd name="T19" fmla="*/ 2147483647 h 540"/>
              <a:gd name="T20" fmla="*/ 2147483647 w 1417"/>
              <a:gd name="T21" fmla="*/ 2147483647 h 540"/>
              <a:gd name="T22" fmla="*/ 2147483647 w 1417"/>
              <a:gd name="T23" fmla="*/ 2147483647 h 540"/>
              <a:gd name="T24" fmla="*/ 0 w 1417"/>
              <a:gd name="T25" fmla="*/ 2147483647 h 540"/>
              <a:gd name="T26" fmla="*/ 2147483647 w 1417"/>
              <a:gd name="T27" fmla="*/ 2147483647 h 5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17"/>
              <a:gd name="T43" fmla="*/ 0 h 540"/>
              <a:gd name="T44" fmla="*/ 1417 w 1417"/>
              <a:gd name="T45" fmla="*/ 540 h 5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17" h="540">
                <a:moveTo>
                  <a:pt x="9" y="37"/>
                </a:moveTo>
                <a:lnTo>
                  <a:pt x="274" y="0"/>
                </a:lnTo>
                <a:lnTo>
                  <a:pt x="548" y="146"/>
                </a:lnTo>
                <a:lnTo>
                  <a:pt x="841" y="247"/>
                </a:lnTo>
                <a:lnTo>
                  <a:pt x="1115" y="220"/>
                </a:lnTo>
                <a:lnTo>
                  <a:pt x="1298" y="220"/>
                </a:lnTo>
                <a:lnTo>
                  <a:pt x="1417" y="247"/>
                </a:lnTo>
                <a:lnTo>
                  <a:pt x="1252" y="320"/>
                </a:lnTo>
                <a:lnTo>
                  <a:pt x="1033" y="357"/>
                </a:lnTo>
                <a:lnTo>
                  <a:pt x="832" y="412"/>
                </a:lnTo>
                <a:lnTo>
                  <a:pt x="621" y="402"/>
                </a:lnTo>
                <a:lnTo>
                  <a:pt x="256" y="448"/>
                </a:lnTo>
                <a:lnTo>
                  <a:pt x="0" y="540"/>
                </a:lnTo>
                <a:lnTo>
                  <a:pt x="9" y="37"/>
                </a:lnTo>
                <a:close/>
              </a:path>
            </a:pathLst>
          </a:custGeom>
          <a:solidFill>
            <a:schemeClr val="accent1"/>
          </a:solidFill>
          <a:ln w="38100">
            <a:solidFill>
              <a:srgbClr val="800000"/>
            </a:solidFill>
            <a:round/>
            <a:headEnd/>
            <a:tailEnd/>
          </a:ln>
        </p:spPr>
        <p:txBody>
          <a:bodyPr/>
          <a:lstStyle/>
          <a:p>
            <a:endParaRPr lang="en-US"/>
          </a:p>
        </p:txBody>
      </p:sp>
      <p:sp>
        <p:nvSpPr>
          <p:cNvPr id="44044" name="AutoShape 11"/>
          <p:cNvSpPr>
            <a:spLocks noChangeArrowheads="1"/>
          </p:cNvSpPr>
          <p:nvPr/>
        </p:nvSpPr>
        <p:spPr bwMode="auto">
          <a:xfrm rot="-5400000">
            <a:off x="6508751" y="5022850"/>
            <a:ext cx="900112" cy="1158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solidFill>
              <a:schemeClr val="tx1"/>
            </a:solidFill>
            <a:miter lim="800000"/>
            <a:headEnd/>
            <a:tailEnd/>
          </a:ln>
        </p:spPr>
        <p:txBody>
          <a:bodyPr wrap="none" anchor="ctr"/>
          <a:lstStyle/>
          <a:p>
            <a:endParaRPr lang="en-US"/>
          </a:p>
        </p:txBody>
      </p:sp>
      <p:sp>
        <p:nvSpPr>
          <p:cNvPr id="44045" name="Freeform 12"/>
          <p:cNvSpPr>
            <a:spLocks/>
          </p:cNvSpPr>
          <p:nvPr/>
        </p:nvSpPr>
        <p:spPr bwMode="auto">
          <a:xfrm>
            <a:off x="4535488" y="4927600"/>
            <a:ext cx="2381250" cy="217488"/>
          </a:xfrm>
          <a:custGeom>
            <a:avLst/>
            <a:gdLst>
              <a:gd name="T0" fmla="*/ 2147483647 w 1500"/>
              <a:gd name="T1" fmla="*/ 2147483647 h 137"/>
              <a:gd name="T2" fmla="*/ 2147483647 w 1500"/>
              <a:gd name="T3" fmla="*/ 2147483647 h 137"/>
              <a:gd name="T4" fmla="*/ 2147483647 w 1500"/>
              <a:gd name="T5" fmla="*/ 2147483647 h 137"/>
              <a:gd name="T6" fmla="*/ 2147483647 w 1500"/>
              <a:gd name="T7" fmla="*/ 0 h 137"/>
              <a:gd name="T8" fmla="*/ 2147483647 w 1500"/>
              <a:gd name="T9" fmla="*/ 0 h 137"/>
              <a:gd name="T10" fmla="*/ 2147483647 w 1500"/>
              <a:gd name="T11" fmla="*/ 2147483647 h 137"/>
              <a:gd name="T12" fmla="*/ 2147483647 w 1500"/>
              <a:gd name="T13" fmla="*/ 2147483647 h 137"/>
              <a:gd name="T14" fmla="*/ 2147483647 w 1500"/>
              <a:gd name="T15" fmla="*/ 2147483647 h 137"/>
              <a:gd name="T16" fmla="*/ 0 w 1500"/>
              <a:gd name="T17" fmla="*/ 2147483647 h 137"/>
              <a:gd name="T18" fmla="*/ 2147483647 w 1500"/>
              <a:gd name="T19" fmla="*/ 2147483647 h 137"/>
              <a:gd name="T20" fmla="*/ 2147483647 w 1500"/>
              <a:gd name="T21" fmla="*/ 2147483647 h 137"/>
              <a:gd name="T22" fmla="*/ 2147483647 w 1500"/>
              <a:gd name="T23" fmla="*/ 2147483647 h 137"/>
              <a:gd name="T24" fmla="*/ 2147483647 w 1500"/>
              <a:gd name="T25" fmla="*/ 2147483647 h 137"/>
              <a:gd name="T26" fmla="*/ 2147483647 w 1500"/>
              <a:gd name="T27" fmla="*/ 2147483647 h 137"/>
              <a:gd name="T28" fmla="*/ 2147483647 w 1500"/>
              <a:gd name="T29" fmla="*/ 2147483647 h 137"/>
              <a:gd name="T30" fmla="*/ 2147483647 w 1500"/>
              <a:gd name="T31" fmla="*/ 2147483647 h 137"/>
              <a:gd name="T32" fmla="*/ 2147483647 w 1500"/>
              <a:gd name="T33" fmla="*/ 2147483647 h 1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0"/>
              <a:gd name="T52" fmla="*/ 0 h 137"/>
              <a:gd name="T53" fmla="*/ 1500 w 1500"/>
              <a:gd name="T54" fmla="*/ 137 h 1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0" h="137">
                <a:moveTo>
                  <a:pt x="1490" y="55"/>
                </a:moveTo>
                <a:lnTo>
                  <a:pt x="1271" y="55"/>
                </a:lnTo>
                <a:lnTo>
                  <a:pt x="1079" y="46"/>
                </a:lnTo>
                <a:lnTo>
                  <a:pt x="914" y="0"/>
                </a:lnTo>
                <a:lnTo>
                  <a:pt x="713" y="0"/>
                </a:lnTo>
                <a:lnTo>
                  <a:pt x="558" y="46"/>
                </a:lnTo>
                <a:lnTo>
                  <a:pt x="357" y="73"/>
                </a:lnTo>
                <a:lnTo>
                  <a:pt x="192" y="46"/>
                </a:lnTo>
                <a:lnTo>
                  <a:pt x="0" y="46"/>
                </a:lnTo>
                <a:lnTo>
                  <a:pt x="64" y="83"/>
                </a:lnTo>
                <a:lnTo>
                  <a:pt x="284" y="119"/>
                </a:lnTo>
                <a:lnTo>
                  <a:pt x="668" y="73"/>
                </a:lnTo>
                <a:lnTo>
                  <a:pt x="878" y="46"/>
                </a:lnTo>
                <a:lnTo>
                  <a:pt x="1143" y="119"/>
                </a:lnTo>
                <a:lnTo>
                  <a:pt x="1372" y="119"/>
                </a:lnTo>
                <a:lnTo>
                  <a:pt x="1500" y="137"/>
                </a:lnTo>
                <a:lnTo>
                  <a:pt x="1490" y="55"/>
                </a:lnTo>
                <a:close/>
              </a:path>
            </a:pathLst>
          </a:custGeom>
          <a:solidFill>
            <a:schemeClr val="accent1"/>
          </a:solidFill>
          <a:ln w="9525">
            <a:solidFill>
              <a:schemeClr val="tx1"/>
            </a:solidFill>
            <a:round/>
            <a:headEnd/>
            <a:tailEnd/>
          </a:ln>
        </p:spPr>
        <p:txBody>
          <a:bodyPr/>
          <a:lstStyle/>
          <a:p>
            <a:endParaRPr lang="en-US"/>
          </a:p>
        </p:txBody>
      </p:sp>
      <p:sp>
        <p:nvSpPr>
          <p:cNvPr id="44046" name="Text Box 13"/>
          <p:cNvSpPr txBox="1">
            <a:spLocks noChangeArrowheads="1"/>
          </p:cNvSpPr>
          <p:nvPr/>
        </p:nvSpPr>
        <p:spPr bwMode="auto">
          <a:xfrm>
            <a:off x="5351463" y="3562350"/>
            <a:ext cx="666750" cy="366713"/>
          </a:xfrm>
          <a:prstGeom prst="rect">
            <a:avLst/>
          </a:prstGeom>
          <a:noFill/>
          <a:ln w="9525">
            <a:noFill/>
            <a:miter lim="800000"/>
            <a:headEnd/>
            <a:tailEnd/>
          </a:ln>
        </p:spPr>
        <p:txBody>
          <a:bodyPr wrap="none">
            <a:spAutoFit/>
          </a:bodyPr>
          <a:lstStyle/>
          <a:p>
            <a:r>
              <a:rPr lang="en-US"/>
              <a:t>Dam</a:t>
            </a:r>
          </a:p>
        </p:txBody>
      </p:sp>
      <p:sp>
        <p:nvSpPr>
          <p:cNvPr id="44047" name="Line 14"/>
          <p:cNvSpPr>
            <a:spLocks noChangeShapeType="1"/>
          </p:cNvSpPr>
          <p:nvPr/>
        </p:nvSpPr>
        <p:spPr bwMode="auto">
          <a:xfrm flipV="1">
            <a:off x="5791200" y="2511425"/>
            <a:ext cx="928688" cy="1101725"/>
          </a:xfrm>
          <a:prstGeom prst="line">
            <a:avLst/>
          </a:prstGeom>
          <a:noFill/>
          <a:ln w="9525">
            <a:solidFill>
              <a:schemeClr val="tx1"/>
            </a:solidFill>
            <a:round/>
            <a:headEnd/>
            <a:tailEnd type="triangle" w="med" len="med"/>
          </a:ln>
        </p:spPr>
        <p:txBody>
          <a:bodyPr/>
          <a:lstStyle/>
          <a:p>
            <a:endParaRPr lang="en-US"/>
          </a:p>
        </p:txBody>
      </p:sp>
      <p:sp>
        <p:nvSpPr>
          <p:cNvPr id="44048" name="Line 15"/>
          <p:cNvSpPr>
            <a:spLocks noChangeShapeType="1"/>
          </p:cNvSpPr>
          <p:nvPr/>
        </p:nvSpPr>
        <p:spPr bwMode="auto">
          <a:xfrm>
            <a:off x="5724525" y="3881438"/>
            <a:ext cx="1133475" cy="989012"/>
          </a:xfrm>
          <a:prstGeom prst="line">
            <a:avLst/>
          </a:prstGeom>
          <a:noFill/>
          <a:ln w="9525">
            <a:solidFill>
              <a:schemeClr val="tx1"/>
            </a:solidFill>
            <a:round/>
            <a:headEnd/>
            <a:tailEnd type="triangle" w="med" len="med"/>
          </a:ln>
        </p:spPr>
        <p:txBody>
          <a:bodyPr/>
          <a:lstStyle/>
          <a:p>
            <a:endParaRPr lang="en-US"/>
          </a:p>
        </p:txBody>
      </p:sp>
      <p:sp>
        <p:nvSpPr>
          <p:cNvPr id="44049" name="Line 16"/>
          <p:cNvSpPr>
            <a:spLocks noChangeShapeType="1"/>
          </p:cNvSpPr>
          <p:nvPr/>
        </p:nvSpPr>
        <p:spPr bwMode="auto">
          <a:xfrm flipH="1">
            <a:off x="4281488" y="2641600"/>
            <a:ext cx="914400" cy="14288"/>
          </a:xfrm>
          <a:prstGeom prst="line">
            <a:avLst/>
          </a:prstGeom>
          <a:noFill/>
          <a:ln w="9525">
            <a:solidFill>
              <a:schemeClr val="tx1"/>
            </a:solidFill>
            <a:round/>
            <a:headEnd/>
            <a:tailEnd type="triangle" w="med" len="med"/>
          </a:ln>
        </p:spPr>
        <p:txBody>
          <a:bodyPr/>
          <a:lstStyle/>
          <a:p>
            <a:endParaRPr lang="en-US"/>
          </a:p>
        </p:txBody>
      </p:sp>
      <p:sp>
        <p:nvSpPr>
          <p:cNvPr id="44050" name="Text Box 17"/>
          <p:cNvSpPr txBox="1">
            <a:spLocks noChangeArrowheads="1"/>
          </p:cNvSpPr>
          <p:nvPr/>
        </p:nvSpPr>
        <p:spPr bwMode="auto">
          <a:xfrm>
            <a:off x="4246563" y="2676525"/>
            <a:ext cx="1581150" cy="366713"/>
          </a:xfrm>
          <a:prstGeom prst="rect">
            <a:avLst/>
          </a:prstGeom>
          <a:noFill/>
          <a:ln w="9525">
            <a:noFill/>
            <a:miter lim="800000"/>
            <a:headEnd/>
            <a:tailEnd/>
          </a:ln>
        </p:spPr>
        <p:txBody>
          <a:bodyPr wrap="none">
            <a:spAutoFit/>
          </a:bodyPr>
          <a:lstStyle/>
          <a:p>
            <a:r>
              <a:rPr lang="en-US"/>
              <a:t>To Sugar City</a:t>
            </a:r>
          </a:p>
        </p:txBody>
      </p:sp>
      <p:sp>
        <p:nvSpPr>
          <p:cNvPr id="44051" name="Text Box 18"/>
          <p:cNvSpPr txBox="1">
            <a:spLocks noChangeArrowheads="1"/>
          </p:cNvSpPr>
          <p:nvPr/>
        </p:nvSpPr>
        <p:spPr bwMode="auto">
          <a:xfrm>
            <a:off x="7570788" y="2330450"/>
            <a:ext cx="336550" cy="366713"/>
          </a:xfrm>
          <a:prstGeom prst="rect">
            <a:avLst/>
          </a:prstGeom>
          <a:noFill/>
          <a:ln w="9525">
            <a:noFill/>
            <a:miter lim="800000"/>
            <a:headEnd/>
            <a:tailEnd/>
          </a:ln>
        </p:spPr>
        <p:txBody>
          <a:bodyPr wrap="none">
            <a:spAutoFit/>
          </a:bodyPr>
          <a:lstStyle/>
          <a:p>
            <a:r>
              <a:rPr lang="en-US"/>
              <a:t>A</a:t>
            </a:r>
          </a:p>
        </p:txBody>
      </p:sp>
      <p:sp>
        <p:nvSpPr>
          <p:cNvPr id="44052" name="Text Box 19"/>
          <p:cNvSpPr txBox="1">
            <a:spLocks noChangeArrowheads="1"/>
          </p:cNvSpPr>
          <p:nvPr/>
        </p:nvSpPr>
        <p:spPr bwMode="auto">
          <a:xfrm>
            <a:off x="7156450" y="4862513"/>
            <a:ext cx="336550" cy="366712"/>
          </a:xfrm>
          <a:prstGeom prst="rect">
            <a:avLst/>
          </a:prstGeom>
          <a:noFill/>
          <a:ln w="9525">
            <a:noFill/>
            <a:miter lim="800000"/>
            <a:headEnd/>
            <a:tailEnd/>
          </a:ln>
        </p:spPr>
        <p:txBody>
          <a:bodyPr wrap="none">
            <a:spAutoFit/>
          </a:bodyPr>
          <a:lstStyle/>
          <a:p>
            <a:r>
              <a:rPr lang="en-US"/>
              <a:t>B</a:t>
            </a:r>
          </a:p>
        </p:txBody>
      </p:sp>
    </p:spTree>
    <p:extLst>
      <p:ext uri="{BB962C8B-B14F-4D97-AF65-F5344CB8AC3E}">
        <p14:creationId xmlns:p14="http://schemas.microsoft.com/office/powerpoint/2010/main" val="1028350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p>
            <a:fld id="{6347CB00-5EF3-4D5F-AB10-90923110A1AE}" type="slidenum">
              <a:rPr lang="en-US" smtClean="0"/>
              <a:pPr/>
              <a:t>39</a:t>
            </a:fld>
            <a:endParaRPr lang="en-US" dirty="0"/>
          </a:p>
        </p:txBody>
      </p:sp>
      <p:sp>
        <p:nvSpPr>
          <p:cNvPr id="49155" name="Rectangle 2"/>
          <p:cNvSpPr>
            <a:spLocks noGrp="1" noChangeArrowheads="1"/>
          </p:cNvSpPr>
          <p:nvPr>
            <p:ph type="title"/>
          </p:nvPr>
        </p:nvSpPr>
        <p:spPr/>
        <p:txBody>
          <a:bodyPr/>
          <a:lstStyle/>
          <a:p>
            <a:pPr eaLnBrk="1" hangingPunct="1"/>
            <a:r>
              <a:rPr lang="en-US"/>
              <a:t>Question 123.4.9</a:t>
            </a:r>
          </a:p>
        </p:txBody>
      </p:sp>
      <p:sp>
        <p:nvSpPr>
          <p:cNvPr id="411651" name="Rectangle 3"/>
          <p:cNvSpPr>
            <a:spLocks noGrp="1" noChangeArrowheads="1"/>
          </p:cNvSpPr>
          <p:nvPr>
            <p:ph type="body" idx="1"/>
          </p:nvPr>
        </p:nvSpPr>
        <p:spPr/>
        <p:txBody>
          <a:bodyPr/>
          <a:lstStyle/>
          <a:p>
            <a:pPr eaLnBrk="1" hangingPunct="1">
              <a:lnSpc>
                <a:spcPct val="120000"/>
              </a:lnSpc>
              <a:spcBef>
                <a:spcPct val="50000"/>
              </a:spcBef>
              <a:buFontTx/>
              <a:buNone/>
              <a:defRPr/>
            </a:pPr>
            <a:r>
              <a:rPr lang="en-US" sz="2400" b="1" dirty="0">
                <a:effectLst>
                  <a:outerShdw blurRad="38100" dist="38100" dir="2700000" algn="tl">
                    <a:srgbClr val="C0C0C0"/>
                  </a:outerShdw>
                </a:effectLst>
              </a:rPr>
              <a:t>When a hole is made in the side of a can holding fluid, the fluid flows out of the hole. The path the water follows is shown in the picture. If the container is dropped in free fall, the water flow will:</a:t>
            </a:r>
            <a:endParaRPr lang="en-US" sz="2000" b="1" dirty="0">
              <a:effectLst>
                <a:outerShdw blurRad="38100" dist="38100" dir="2700000" algn="tl">
                  <a:srgbClr val="C0C0C0"/>
                </a:outerShdw>
              </a:effectLst>
            </a:endParaRPr>
          </a:p>
          <a:p>
            <a:pPr eaLnBrk="1" hangingPunct="1">
              <a:lnSpc>
                <a:spcPct val="130000"/>
              </a:lnSpc>
              <a:buFontTx/>
              <a:buNone/>
              <a:defRPr/>
            </a:pPr>
            <a:r>
              <a:rPr lang="en-US" sz="2400" b="1" dirty="0">
                <a:solidFill>
                  <a:schemeClr val="tx2"/>
                </a:solidFill>
              </a:rPr>
              <a:t>a)</a:t>
            </a:r>
            <a:r>
              <a:rPr lang="en-US" sz="2400" b="1" dirty="0"/>
              <a:t>  </a:t>
            </a:r>
            <a:r>
              <a:rPr lang="en-US" sz="2400" b="1" dirty="0">
                <a:solidFill>
                  <a:schemeClr val="tx2"/>
                </a:solidFill>
              </a:rPr>
              <a:t>diminish </a:t>
            </a:r>
          </a:p>
          <a:p>
            <a:pPr eaLnBrk="1" hangingPunct="1">
              <a:lnSpc>
                <a:spcPct val="130000"/>
              </a:lnSpc>
              <a:buFontTx/>
              <a:buNone/>
              <a:defRPr/>
            </a:pPr>
            <a:r>
              <a:rPr lang="en-US" sz="2400" b="1" dirty="0">
                <a:solidFill>
                  <a:schemeClr val="tx2"/>
                </a:solidFill>
              </a:rPr>
              <a:t>b)  stop altogether</a:t>
            </a:r>
          </a:p>
          <a:p>
            <a:pPr eaLnBrk="1" hangingPunct="1">
              <a:lnSpc>
                <a:spcPct val="130000"/>
              </a:lnSpc>
              <a:buFontTx/>
              <a:buNone/>
              <a:defRPr/>
            </a:pPr>
            <a:r>
              <a:rPr lang="en-US" sz="2400" b="1" dirty="0">
                <a:solidFill>
                  <a:schemeClr val="tx2"/>
                </a:solidFill>
              </a:rPr>
              <a:t>c)  go out in a straight line</a:t>
            </a:r>
          </a:p>
          <a:p>
            <a:pPr eaLnBrk="1" hangingPunct="1">
              <a:lnSpc>
                <a:spcPct val="130000"/>
              </a:lnSpc>
              <a:buFontTx/>
              <a:buNone/>
              <a:defRPr/>
            </a:pPr>
            <a:r>
              <a:rPr lang="en-US" sz="2400" b="1" dirty="0">
                <a:solidFill>
                  <a:schemeClr val="tx2"/>
                </a:solidFill>
              </a:rPr>
              <a:t>d)  curve upwards</a:t>
            </a:r>
          </a:p>
          <a:p>
            <a:pPr eaLnBrk="1" hangingPunct="1">
              <a:lnSpc>
                <a:spcPct val="90000"/>
              </a:lnSpc>
              <a:defRPr/>
            </a:pPr>
            <a:endParaRPr lang="en-US" sz="2400" dirty="0"/>
          </a:p>
        </p:txBody>
      </p:sp>
      <p:sp>
        <p:nvSpPr>
          <p:cNvPr id="49157" name="AutoShape 4"/>
          <p:cNvSpPr>
            <a:spLocks noChangeArrowheads="1"/>
          </p:cNvSpPr>
          <p:nvPr/>
        </p:nvSpPr>
        <p:spPr bwMode="auto">
          <a:xfrm>
            <a:off x="6210300" y="4000500"/>
            <a:ext cx="952500" cy="1524000"/>
          </a:xfrm>
          <a:prstGeom prst="can">
            <a:avLst>
              <a:gd name="adj" fmla="val 40000"/>
            </a:avLst>
          </a:prstGeom>
          <a:solidFill>
            <a:srgbClr val="C0C0C0"/>
          </a:solidFill>
          <a:ln w="9525">
            <a:solidFill>
              <a:schemeClr val="tx1"/>
            </a:solidFill>
            <a:round/>
            <a:headEnd/>
            <a:tailEnd/>
          </a:ln>
        </p:spPr>
        <p:txBody>
          <a:bodyPr wrap="none" anchor="ctr"/>
          <a:lstStyle/>
          <a:p>
            <a:endParaRPr lang="en-US"/>
          </a:p>
        </p:txBody>
      </p:sp>
      <p:sp>
        <p:nvSpPr>
          <p:cNvPr id="49158" name="Oval 5"/>
          <p:cNvSpPr>
            <a:spLocks noChangeArrowheads="1"/>
          </p:cNvSpPr>
          <p:nvPr/>
        </p:nvSpPr>
        <p:spPr bwMode="auto">
          <a:xfrm>
            <a:off x="6210300" y="5124450"/>
            <a:ext cx="95250" cy="952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59" name="Freeform 7"/>
          <p:cNvSpPr>
            <a:spLocks/>
          </p:cNvSpPr>
          <p:nvPr/>
        </p:nvSpPr>
        <p:spPr bwMode="auto">
          <a:xfrm>
            <a:off x="5505450" y="5162550"/>
            <a:ext cx="723900" cy="704850"/>
          </a:xfrm>
          <a:custGeom>
            <a:avLst/>
            <a:gdLst>
              <a:gd name="T0" fmla="*/ 2147483647 w 1500"/>
              <a:gd name="T1" fmla="*/ 0 h 744"/>
              <a:gd name="T2" fmla="*/ 2147483647 w 1500"/>
              <a:gd name="T3" fmla="*/ 0 h 744"/>
              <a:gd name="T4" fmla="*/ 2147483647 w 1500"/>
              <a:gd name="T5" fmla="*/ 0 h 744"/>
              <a:gd name="T6" fmla="*/ 2147483647 w 1500"/>
              <a:gd name="T7" fmla="*/ 2147483647 h 744"/>
              <a:gd name="T8" fmla="*/ 2147483647 w 1500"/>
              <a:gd name="T9" fmla="*/ 2147483647 h 744"/>
              <a:gd name="T10" fmla="*/ 2147483647 w 1500"/>
              <a:gd name="T11" fmla="*/ 2147483647 h 744"/>
              <a:gd name="T12" fmla="*/ 2147483647 w 1500"/>
              <a:gd name="T13" fmla="*/ 2147483647 h 744"/>
              <a:gd name="T14" fmla="*/ 0 w 1500"/>
              <a:gd name="T15" fmla="*/ 2147483647 h 744"/>
              <a:gd name="T16" fmla="*/ 0 60000 65536"/>
              <a:gd name="T17" fmla="*/ 0 60000 65536"/>
              <a:gd name="T18" fmla="*/ 0 60000 65536"/>
              <a:gd name="T19" fmla="*/ 0 60000 65536"/>
              <a:gd name="T20" fmla="*/ 0 60000 65536"/>
              <a:gd name="T21" fmla="*/ 0 60000 65536"/>
              <a:gd name="T22" fmla="*/ 0 60000 65536"/>
              <a:gd name="T23" fmla="*/ 0 60000 65536"/>
              <a:gd name="T24" fmla="*/ 0 w 1500"/>
              <a:gd name="T25" fmla="*/ 0 h 744"/>
              <a:gd name="T26" fmla="*/ 1500 w 1500"/>
              <a:gd name="T27" fmla="*/ 744 h 7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0" h="744">
                <a:moveTo>
                  <a:pt x="1500" y="0"/>
                </a:moveTo>
                <a:lnTo>
                  <a:pt x="1284" y="0"/>
                </a:lnTo>
                <a:lnTo>
                  <a:pt x="1140" y="0"/>
                </a:lnTo>
                <a:lnTo>
                  <a:pt x="864" y="24"/>
                </a:lnTo>
                <a:lnTo>
                  <a:pt x="588" y="96"/>
                </a:lnTo>
                <a:lnTo>
                  <a:pt x="300" y="264"/>
                </a:lnTo>
                <a:lnTo>
                  <a:pt x="108" y="492"/>
                </a:lnTo>
                <a:lnTo>
                  <a:pt x="0" y="744"/>
                </a:lnTo>
              </a:path>
            </a:pathLst>
          </a:custGeom>
          <a:noFill/>
          <a:ln w="50800">
            <a:solidFill>
              <a:srgbClr val="00CCFF"/>
            </a:solidFill>
            <a:round/>
            <a:headEnd/>
            <a:tailEnd/>
          </a:ln>
        </p:spPr>
        <p:txBody>
          <a:bodyPr/>
          <a:lstStyle/>
          <a:p>
            <a:endParaRPr lang="en-US"/>
          </a:p>
        </p:txBody>
      </p:sp>
      <p:sp>
        <p:nvSpPr>
          <p:cNvPr id="2" name="Oval 1"/>
          <p:cNvSpPr/>
          <p:nvPr/>
        </p:nvSpPr>
        <p:spPr>
          <a:xfrm>
            <a:off x="6282871" y="4087585"/>
            <a:ext cx="841828" cy="310243"/>
          </a:xfrm>
          <a:prstGeom prst="ellipse">
            <a:avLst/>
          </a:prstGeom>
          <a:solidFill>
            <a:schemeClr val="accent1">
              <a:lumMod val="9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162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159323" y="2183642"/>
            <a:ext cx="8420184" cy="264766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4B4545D8-A76E-4D6D-A71E-A190B69E66DC}" type="slidenum">
              <a:rPr lang="en-US" smtClean="0"/>
              <a:pPr/>
              <a:t>40</a:t>
            </a:fld>
            <a:endParaRPr lang="en-US"/>
          </a:p>
        </p:txBody>
      </p:sp>
      <p:sp>
        <p:nvSpPr>
          <p:cNvPr id="45059" name="Rectangle 2"/>
          <p:cNvSpPr>
            <a:spLocks noGrp="1" noChangeArrowheads="1"/>
          </p:cNvSpPr>
          <p:nvPr>
            <p:ph type="title"/>
          </p:nvPr>
        </p:nvSpPr>
        <p:spPr/>
        <p:txBody>
          <a:bodyPr/>
          <a:lstStyle/>
          <a:p>
            <a:pPr eaLnBrk="1" hangingPunct="1"/>
            <a:r>
              <a:rPr lang="en-US"/>
              <a:t>Question 123.4.6</a:t>
            </a:r>
          </a:p>
        </p:txBody>
      </p:sp>
      <p:sp>
        <p:nvSpPr>
          <p:cNvPr id="45060" name="Rectangle 3"/>
          <p:cNvSpPr>
            <a:spLocks noGrp="1" noChangeArrowheads="1"/>
          </p:cNvSpPr>
          <p:nvPr>
            <p:ph type="body" idx="1"/>
          </p:nvPr>
        </p:nvSpPr>
        <p:spPr>
          <a:xfrm>
            <a:off x="457200" y="1352550"/>
            <a:ext cx="8229600" cy="4525963"/>
          </a:xfrm>
        </p:spPr>
        <p:txBody>
          <a:bodyPr>
            <a:normAutofit fontScale="92500" lnSpcReduction="10000"/>
          </a:bodyPr>
          <a:lstStyle/>
          <a:p>
            <a:pPr eaLnBrk="1" hangingPunct="1">
              <a:lnSpc>
                <a:spcPct val="90000"/>
              </a:lnSpc>
              <a:buFontTx/>
              <a:buNone/>
            </a:pPr>
            <a:r>
              <a:rPr lang="en-US"/>
              <a:t>Which has a greater force do to the fluid acting </a:t>
            </a:r>
            <a:r>
              <a:rPr lang="en-US" b="1" i="1"/>
              <a:t>on the base</a:t>
            </a:r>
            <a:r>
              <a:rPr lang="en-US"/>
              <a:t>?</a:t>
            </a:r>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eaLnBrk="1" hangingPunct="1">
              <a:lnSpc>
                <a:spcPct val="90000"/>
              </a:lnSpc>
              <a:buFontTx/>
              <a:buNone/>
            </a:pPr>
            <a:r>
              <a:rPr lang="en-US"/>
              <a:t>                  A                                 B</a:t>
            </a:r>
          </a:p>
          <a:p>
            <a:pPr eaLnBrk="1" hangingPunct="1">
              <a:lnSpc>
                <a:spcPct val="90000"/>
              </a:lnSpc>
              <a:buFontTx/>
              <a:buNone/>
            </a:pPr>
            <a:endParaRPr lang="en-US"/>
          </a:p>
          <a:p>
            <a:pPr eaLnBrk="1" hangingPunct="1">
              <a:lnSpc>
                <a:spcPct val="90000"/>
              </a:lnSpc>
              <a:buFontTx/>
              <a:buNone/>
            </a:pPr>
            <a:r>
              <a:rPr lang="en-US"/>
              <a:t>Hint: Which has a greater total weight?</a:t>
            </a:r>
            <a:endParaRPr lang="en-US" b="1"/>
          </a:p>
          <a:p>
            <a:pPr eaLnBrk="1" hangingPunct="1">
              <a:lnSpc>
                <a:spcPct val="90000"/>
              </a:lnSpc>
            </a:pPr>
            <a:endParaRPr lang="en-US" b="1"/>
          </a:p>
        </p:txBody>
      </p:sp>
      <p:sp>
        <p:nvSpPr>
          <p:cNvPr id="45061" name="Freeform 22"/>
          <p:cNvSpPr>
            <a:spLocks/>
          </p:cNvSpPr>
          <p:nvPr/>
        </p:nvSpPr>
        <p:spPr bwMode="auto">
          <a:xfrm>
            <a:off x="1090613" y="2647950"/>
            <a:ext cx="3238500" cy="2286000"/>
          </a:xfrm>
          <a:custGeom>
            <a:avLst/>
            <a:gdLst>
              <a:gd name="T0" fmla="*/ 0 w 2040"/>
              <a:gd name="T1" fmla="*/ 0 h 1440"/>
              <a:gd name="T2" fmla="*/ 2147483647 w 2040"/>
              <a:gd name="T3" fmla="*/ 0 h 1440"/>
              <a:gd name="T4" fmla="*/ 2147483647 w 2040"/>
              <a:gd name="T5" fmla="*/ 2147483647 h 1440"/>
              <a:gd name="T6" fmla="*/ 2147483647 w 2040"/>
              <a:gd name="T7" fmla="*/ 2147483647 h 1440"/>
              <a:gd name="T8" fmla="*/ 2147483647 w 2040"/>
              <a:gd name="T9" fmla="*/ 0 h 1440"/>
              <a:gd name="T10" fmla="*/ 2147483647 w 2040"/>
              <a:gd name="T11" fmla="*/ 0 h 1440"/>
              <a:gd name="T12" fmla="*/ 2147483647 w 2040"/>
              <a:gd name="T13" fmla="*/ 2147483647 h 1440"/>
              <a:gd name="T14" fmla="*/ 2147483647 w 2040"/>
              <a:gd name="T15" fmla="*/ 2147483647 h 1440"/>
              <a:gd name="T16" fmla="*/ 0 w 2040"/>
              <a:gd name="T17" fmla="*/ 0 h 14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0"/>
              <a:gd name="T28" fmla="*/ 0 h 1440"/>
              <a:gd name="T29" fmla="*/ 2040 w 2040"/>
              <a:gd name="T30" fmla="*/ 1440 h 14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0" h="1440">
                <a:moveTo>
                  <a:pt x="0" y="0"/>
                </a:moveTo>
                <a:lnTo>
                  <a:pt x="744" y="0"/>
                </a:lnTo>
                <a:lnTo>
                  <a:pt x="744" y="972"/>
                </a:lnTo>
                <a:lnTo>
                  <a:pt x="1464" y="972"/>
                </a:lnTo>
                <a:lnTo>
                  <a:pt x="1464" y="0"/>
                </a:lnTo>
                <a:lnTo>
                  <a:pt x="2040" y="0"/>
                </a:lnTo>
                <a:lnTo>
                  <a:pt x="2040" y="1440"/>
                </a:lnTo>
                <a:lnTo>
                  <a:pt x="60" y="1440"/>
                </a:lnTo>
                <a:lnTo>
                  <a:pt x="0" y="0"/>
                </a:lnTo>
                <a:close/>
              </a:path>
            </a:pathLst>
          </a:custGeom>
          <a:solidFill>
            <a:srgbClr val="333333"/>
          </a:solidFill>
          <a:ln w="9525">
            <a:solidFill>
              <a:schemeClr val="tx1"/>
            </a:solidFill>
            <a:round/>
            <a:headEnd/>
            <a:tailEnd/>
          </a:ln>
        </p:spPr>
        <p:txBody>
          <a:bodyPr/>
          <a:lstStyle/>
          <a:p>
            <a:endParaRPr lang="en-US"/>
          </a:p>
        </p:txBody>
      </p:sp>
      <p:sp>
        <p:nvSpPr>
          <p:cNvPr id="45062" name="Rectangle 23"/>
          <p:cNvSpPr>
            <a:spLocks noChangeArrowheads="1"/>
          </p:cNvSpPr>
          <p:nvPr/>
        </p:nvSpPr>
        <p:spPr bwMode="auto">
          <a:xfrm>
            <a:off x="2271713" y="2933700"/>
            <a:ext cx="1123950" cy="12573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5063" name="Text Box 24"/>
          <p:cNvSpPr txBox="1">
            <a:spLocks noChangeArrowheads="1"/>
          </p:cNvSpPr>
          <p:nvPr/>
        </p:nvSpPr>
        <p:spPr bwMode="auto">
          <a:xfrm>
            <a:off x="1227138" y="4313238"/>
            <a:ext cx="1016000" cy="519112"/>
          </a:xfrm>
          <a:prstGeom prst="rect">
            <a:avLst/>
          </a:prstGeom>
          <a:noFill/>
          <a:ln w="9525">
            <a:noFill/>
            <a:miter lim="800000"/>
            <a:headEnd/>
            <a:tailEnd/>
          </a:ln>
        </p:spPr>
        <p:txBody>
          <a:bodyPr wrap="none">
            <a:spAutoFit/>
          </a:bodyPr>
          <a:lstStyle/>
          <a:p>
            <a:r>
              <a:rPr lang="en-US" sz="2800" b="1">
                <a:solidFill>
                  <a:schemeClr val="bg1"/>
                </a:solidFill>
              </a:rPr>
              <a:t>Lead</a:t>
            </a:r>
          </a:p>
        </p:txBody>
      </p:sp>
      <p:grpSp>
        <p:nvGrpSpPr>
          <p:cNvPr id="45064" name="Group 25"/>
          <p:cNvGrpSpPr>
            <a:grpSpLocks/>
          </p:cNvGrpSpPr>
          <p:nvPr/>
        </p:nvGrpSpPr>
        <p:grpSpPr bwMode="auto">
          <a:xfrm>
            <a:off x="5832475" y="2584450"/>
            <a:ext cx="1477963" cy="1757363"/>
            <a:chOff x="3733" y="1510"/>
            <a:chExt cx="1416" cy="1628"/>
          </a:xfrm>
        </p:grpSpPr>
        <p:grpSp>
          <p:nvGrpSpPr>
            <p:cNvPr id="45065" name="Group 26"/>
            <p:cNvGrpSpPr>
              <a:grpSpLocks/>
            </p:cNvGrpSpPr>
            <p:nvPr/>
          </p:nvGrpSpPr>
          <p:grpSpPr bwMode="auto">
            <a:xfrm>
              <a:off x="3733" y="1514"/>
              <a:ext cx="1416" cy="1624"/>
              <a:chOff x="3596" y="1780"/>
              <a:chExt cx="1416" cy="1624"/>
            </a:xfrm>
          </p:grpSpPr>
          <p:sp>
            <p:nvSpPr>
              <p:cNvPr id="45070" name="Freeform 27"/>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45071" name="Freeform 28"/>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45066" name="AutoShape 29"/>
            <p:cNvSpPr>
              <a:spLocks noChangeArrowheads="1"/>
            </p:cNvSpPr>
            <p:nvPr/>
          </p:nvSpPr>
          <p:spPr bwMode="auto">
            <a:xfrm>
              <a:off x="3897" y="1814"/>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45067" name="Rectangle 30"/>
            <p:cNvSpPr>
              <a:spLocks noChangeArrowheads="1"/>
            </p:cNvSpPr>
            <p:nvPr/>
          </p:nvSpPr>
          <p:spPr bwMode="auto">
            <a:xfrm>
              <a:off x="3897" y="1794"/>
              <a:ext cx="1076" cy="248"/>
            </a:xfrm>
            <a:prstGeom prst="rect">
              <a:avLst/>
            </a:prstGeom>
            <a:solidFill>
              <a:schemeClr val="accent1"/>
            </a:solidFill>
            <a:ln w="9525">
              <a:noFill/>
              <a:miter lim="800000"/>
              <a:headEnd/>
              <a:tailEnd/>
            </a:ln>
          </p:spPr>
          <p:txBody>
            <a:bodyPr wrap="none" anchor="ctr"/>
            <a:lstStyle/>
            <a:p>
              <a:endParaRPr lang="en-US"/>
            </a:p>
          </p:txBody>
        </p:sp>
        <p:sp>
          <p:nvSpPr>
            <p:cNvPr id="45068" name="Freeform 31"/>
            <p:cNvSpPr>
              <a:spLocks/>
            </p:cNvSpPr>
            <p:nvPr/>
          </p:nvSpPr>
          <p:spPr bwMode="auto">
            <a:xfrm>
              <a:off x="3817" y="1510"/>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5069" name="Freeform 32"/>
            <p:cNvSpPr>
              <a:spLocks/>
            </p:cNvSpPr>
            <p:nvPr/>
          </p:nvSpPr>
          <p:spPr bwMode="auto">
            <a:xfrm flipH="1">
              <a:off x="4441" y="1510"/>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grpSp>
    </p:spTree>
    <p:extLst>
      <p:ext uri="{BB962C8B-B14F-4D97-AF65-F5344CB8AC3E}">
        <p14:creationId xmlns:p14="http://schemas.microsoft.com/office/powerpoint/2010/main" val="1841647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Date Placeholder 4"/>
          <p:cNvSpPr>
            <a:spLocks noGrp="1"/>
          </p:cNvSpPr>
          <p:nvPr>
            <p:ph type="dt" sz="quarter" idx="10"/>
          </p:nvPr>
        </p:nvSpPr>
        <p:spPr>
          <a:noFill/>
        </p:spPr>
        <p:txBody>
          <a:bodyPr/>
          <a:lstStyle/>
          <a:p>
            <a:r>
              <a:rPr lang="en-US"/>
              <a:t>Winter 2007</a:t>
            </a:r>
          </a:p>
        </p:txBody>
      </p:sp>
      <p:sp>
        <p:nvSpPr>
          <p:cNvPr id="3079" name="Footer Placeholder 5"/>
          <p:cNvSpPr>
            <a:spLocks noGrp="1"/>
          </p:cNvSpPr>
          <p:nvPr>
            <p:ph type="ftr" sz="quarter" idx="11"/>
          </p:nvPr>
        </p:nvSpPr>
        <p:spPr>
          <a:noFill/>
        </p:spPr>
        <p:txBody>
          <a:bodyPr/>
          <a:lstStyle/>
          <a:p>
            <a:r>
              <a:rPr lang="en-US"/>
              <a:t>R. Todd Lines</a:t>
            </a:r>
          </a:p>
        </p:txBody>
      </p:sp>
      <p:sp>
        <p:nvSpPr>
          <p:cNvPr id="3080" name="Slide Number Placeholder 6"/>
          <p:cNvSpPr>
            <a:spLocks noGrp="1"/>
          </p:cNvSpPr>
          <p:nvPr>
            <p:ph type="sldNum" sz="quarter" idx="12"/>
          </p:nvPr>
        </p:nvSpPr>
        <p:spPr>
          <a:noFill/>
        </p:spPr>
        <p:txBody>
          <a:bodyPr/>
          <a:lstStyle/>
          <a:p>
            <a:fld id="{8F8F1D48-C06D-4195-80D8-F8EF4B2CFE1B}" type="slidenum">
              <a:rPr lang="en-US"/>
              <a:pPr/>
              <a:t>41</a:t>
            </a:fld>
            <a:endParaRPr lang="en-US"/>
          </a:p>
        </p:txBody>
      </p:sp>
      <p:sp>
        <p:nvSpPr>
          <p:cNvPr id="3081" name="Rectangle 38"/>
          <p:cNvSpPr>
            <a:spLocks noGrp="1" noChangeArrowheads="1"/>
          </p:cNvSpPr>
          <p:nvPr>
            <p:ph type="title"/>
          </p:nvPr>
        </p:nvSpPr>
        <p:spPr/>
        <p:txBody>
          <a:bodyPr/>
          <a:lstStyle/>
          <a:p>
            <a:pPr eaLnBrk="1" hangingPunct="1"/>
            <a:r>
              <a:rPr lang="en-US"/>
              <a:t>Pressure and Depth (2 of 3)</a:t>
            </a:r>
          </a:p>
        </p:txBody>
      </p:sp>
      <p:sp>
        <p:nvSpPr>
          <p:cNvPr id="3082" name="Rectangle 3"/>
          <p:cNvSpPr>
            <a:spLocks noGrp="1" noChangeArrowheads="1"/>
          </p:cNvSpPr>
          <p:nvPr>
            <p:ph type="body" sz="half" idx="1"/>
          </p:nvPr>
        </p:nvSpPr>
        <p:spPr/>
        <p:txBody>
          <a:bodyPr/>
          <a:lstStyle/>
          <a:p>
            <a:pPr eaLnBrk="1" hangingPunct="1"/>
            <a:r>
              <a:rPr lang="en-US" sz="2800" dirty="0"/>
              <a:t>If we use our new definition of pressure</a:t>
            </a:r>
          </a:p>
          <a:p>
            <a:pPr eaLnBrk="1" hangingPunct="1"/>
            <a:endParaRPr lang="en-US" sz="2800" dirty="0"/>
          </a:p>
          <a:p>
            <a:pPr eaLnBrk="1" hangingPunct="1"/>
            <a:endParaRPr lang="en-US" sz="2800" dirty="0"/>
          </a:p>
          <a:p>
            <a:pPr eaLnBrk="1" hangingPunct="1"/>
            <a:endParaRPr lang="en-US" sz="2800" dirty="0"/>
          </a:p>
          <a:p>
            <a:pPr eaLnBrk="1" hangingPunct="1">
              <a:buFontTx/>
              <a:buNone/>
            </a:pPr>
            <a:endParaRPr lang="en-US" sz="2800" dirty="0"/>
          </a:p>
        </p:txBody>
      </p:sp>
      <p:grpSp>
        <p:nvGrpSpPr>
          <p:cNvPr id="2" name="Group 83"/>
          <p:cNvGrpSpPr>
            <a:grpSpLocks/>
          </p:cNvGrpSpPr>
          <p:nvPr/>
        </p:nvGrpSpPr>
        <p:grpSpPr bwMode="auto">
          <a:xfrm>
            <a:off x="5029200" y="4038600"/>
            <a:ext cx="3857625" cy="2611437"/>
            <a:chOff x="3276" y="1487"/>
            <a:chExt cx="2430" cy="1645"/>
          </a:xfrm>
        </p:grpSpPr>
        <p:grpSp>
          <p:nvGrpSpPr>
            <p:cNvPr id="3" name="Group 10"/>
            <p:cNvGrpSpPr>
              <a:grpSpLocks/>
            </p:cNvGrpSpPr>
            <p:nvPr/>
          </p:nvGrpSpPr>
          <p:grpSpPr bwMode="auto">
            <a:xfrm>
              <a:off x="3731" y="1508"/>
              <a:ext cx="1416" cy="1624"/>
              <a:chOff x="3596" y="1780"/>
              <a:chExt cx="1416" cy="1624"/>
            </a:xfrm>
          </p:grpSpPr>
          <p:sp>
            <p:nvSpPr>
              <p:cNvPr id="3110" name="Freeform 11"/>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3111" name="Freeform 12"/>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3089" name="AutoShape 13"/>
            <p:cNvSpPr>
              <a:spLocks noChangeArrowheads="1"/>
            </p:cNvSpPr>
            <p:nvPr/>
          </p:nvSpPr>
          <p:spPr bwMode="auto">
            <a:xfrm>
              <a:off x="3895" y="1808"/>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3090" name="Rectangle 14"/>
            <p:cNvSpPr>
              <a:spLocks noChangeArrowheads="1"/>
            </p:cNvSpPr>
            <p:nvPr/>
          </p:nvSpPr>
          <p:spPr bwMode="auto">
            <a:xfrm>
              <a:off x="3895" y="1788"/>
              <a:ext cx="1076" cy="248"/>
            </a:xfrm>
            <a:prstGeom prst="rect">
              <a:avLst/>
            </a:prstGeom>
            <a:solidFill>
              <a:schemeClr val="accent1"/>
            </a:solidFill>
            <a:ln w="9525">
              <a:noFill/>
              <a:miter lim="800000"/>
              <a:headEnd/>
              <a:tailEnd/>
            </a:ln>
          </p:spPr>
          <p:txBody>
            <a:bodyPr wrap="none" anchor="ctr"/>
            <a:lstStyle/>
            <a:p>
              <a:endParaRPr lang="en-US"/>
            </a:p>
          </p:txBody>
        </p:sp>
        <p:sp>
          <p:nvSpPr>
            <p:cNvPr id="3091" name="Freeform 15"/>
            <p:cNvSpPr>
              <a:spLocks/>
            </p:cNvSpPr>
            <p:nvPr/>
          </p:nvSpPr>
          <p:spPr bwMode="auto">
            <a:xfrm>
              <a:off x="3815"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3092" name="Freeform 16"/>
            <p:cNvSpPr>
              <a:spLocks/>
            </p:cNvSpPr>
            <p:nvPr/>
          </p:nvSpPr>
          <p:spPr bwMode="auto">
            <a:xfrm flipH="1">
              <a:off x="4439"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3093" name="Rectangle 17"/>
            <p:cNvSpPr>
              <a:spLocks noChangeArrowheads="1"/>
            </p:cNvSpPr>
            <p:nvPr/>
          </p:nvSpPr>
          <p:spPr bwMode="auto">
            <a:xfrm>
              <a:off x="4275" y="2004"/>
              <a:ext cx="380" cy="640"/>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3094" name="Line 18"/>
            <p:cNvSpPr>
              <a:spLocks noChangeShapeType="1"/>
            </p:cNvSpPr>
            <p:nvPr/>
          </p:nvSpPr>
          <p:spPr bwMode="auto">
            <a:xfrm>
              <a:off x="4435" y="1732"/>
              <a:ext cx="4" cy="272"/>
            </a:xfrm>
            <a:prstGeom prst="line">
              <a:avLst/>
            </a:prstGeom>
            <a:noFill/>
            <a:ln w="28575">
              <a:solidFill>
                <a:schemeClr val="tx2">
                  <a:lumMod val="50000"/>
                </a:schemeClr>
              </a:solidFill>
              <a:round/>
              <a:headEnd/>
              <a:tailEnd type="triangle" w="med" len="med"/>
            </a:ln>
          </p:spPr>
          <p:txBody>
            <a:bodyPr/>
            <a:lstStyle/>
            <a:p>
              <a:endParaRPr lang="en-US"/>
            </a:p>
          </p:txBody>
        </p:sp>
        <p:sp>
          <p:nvSpPr>
            <p:cNvPr id="3095" name="Line 19"/>
            <p:cNvSpPr>
              <a:spLocks noChangeShapeType="1"/>
            </p:cNvSpPr>
            <p:nvPr/>
          </p:nvSpPr>
          <p:spPr bwMode="auto">
            <a:xfrm>
              <a:off x="4343" y="2644"/>
              <a:ext cx="0" cy="200"/>
            </a:xfrm>
            <a:prstGeom prst="line">
              <a:avLst/>
            </a:prstGeom>
            <a:noFill/>
            <a:ln w="28575">
              <a:solidFill>
                <a:schemeClr val="tx2">
                  <a:lumMod val="50000"/>
                </a:schemeClr>
              </a:solidFill>
              <a:round/>
              <a:headEnd/>
              <a:tailEnd type="triangle" w="med" len="med"/>
            </a:ln>
          </p:spPr>
          <p:txBody>
            <a:bodyPr/>
            <a:lstStyle/>
            <a:p>
              <a:endParaRPr lang="en-US"/>
            </a:p>
          </p:txBody>
        </p:sp>
        <p:sp>
          <p:nvSpPr>
            <p:cNvPr id="3096" name="Line 20"/>
            <p:cNvSpPr>
              <a:spLocks noChangeShapeType="1"/>
            </p:cNvSpPr>
            <p:nvPr/>
          </p:nvSpPr>
          <p:spPr bwMode="auto">
            <a:xfrm flipV="1">
              <a:off x="4551" y="2648"/>
              <a:ext cx="4" cy="320"/>
            </a:xfrm>
            <a:prstGeom prst="line">
              <a:avLst/>
            </a:prstGeom>
            <a:noFill/>
            <a:ln w="28575">
              <a:solidFill>
                <a:schemeClr val="tx2">
                  <a:lumMod val="50000"/>
                </a:schemeClr>
              </a:solidFill>
              <a:round/>
              <a:headEnd/>
              <a:tailEnd type="triangle" w="med" len="med"/>
            </a:ln>
          </p:spPr>
          <p:txBody>
            <a:bodyPr/>
            <a:lstStyle/>
            <a:p>
              <a:endParaRPr lang="en-US"/>
            </a:p>
          </p:txBody>
        </p:sp>
        <p:sp>
          <p:nvSpPr>
            <p:cNvPr id="3097" name="Text Box 21"/>
            <p:cNvSpPr txBox="1">
              <a:spLocks noChangeArrowheads="1"/>
            </p:cNvSpPr>
            <p:nvPr/>
          </p:nvSpPr>
          <p:spPr bwMode="auto">
            <a:xfrm>
              <a:off x="4197" y="1487"/>
              <a:ext cx="449" cy="231"/>
            </a:xfrm>
            <a:prstGeom prst="rect">
              <a:avLst/>
            </a:prstGeom>
            <a:noFill/>
            <a:ln w="9525">
              <a:noFill/>
              <a:miter lim="800000"/>
              <a:headEnd/>
              <a:tailEnd/>
            </a:ln>
          </p:spPr>
          <p:txBody>
            <a:bodyPr wrap="none">
              <a:spAutoFit/>
            </a:bodyPr>
            <a:lstStyle/>
            <a:p>
              <a:r>
                <a:rPr lang="en-US" i="1"/>
                <a:t>-P</a:t>
              </a:r>
              <a:r>
                <a:rPr lang="en-US" i="1" baseline="-25000"/>
                <a:t>o</a:t>
              </a:r>
              <a:r>
                <a:rPr lang="en-US" i="1"/>
                <a:t>A</a:t>
              </a:r>
              <a:r>
                <a:rPr lang="en-US" b="1" i="1">
                  <a:cs typeface="Arial" charset="0"/>
                </a:rPr>
                <a:t>ĵ</a:t>
              </a:r>
            </a:p>
          </p:txBody>
        </p:sp>
        <p:sp>
          <p:nvSpPr>
            <p:cNvPr id="3098" name="Text Box 22"/>
            <p:cNvSpPr txBox="1">
              <a:spLocks noChangeArrowheads="1"/>
            </p:cNvSpPr>
            <p:nvPr/>
          </p:nvSpPr>
          <p:spPr bwMode="auto">
            <a:xfrm>
              <a:off x="4045" y="2803"/>
              <a:ext cx="324" cy="231"/>
            </a:xfrm>
            <a:prstGeom prst="rect">
              <a:avLst/>
            </a:prstGeom>
            <a:noFill/>
            <a:ln w="9525">
              <a:noFill/>
              <a:miter lim="800000"/>
              <a:headEnd/>
              <a:tailEnd/>
            </a:ln>
          </p:spPr>
          <p:txBody>
            <a:bodyPr wrap="none">
              <a:spAutoFit/>
            </a:bodyPr>
            <a:lstStyle/>
            <a:p>
              <a:r>
                <a:rPr lang="en-US" i="1"/>
                <a:t>M</a:t>
              </a:r>
              <a:r>
                <a:rPr lang="en-US" b="1" i="1"/>
                <a:t>g</a:t>
              </a:r>
              <a:endParaRPr lang="en-US" b="1" i="1">
                <a:cs typeface="Arial" charset="0"/>
              </a:endParaRPr>
            </a:p>
          </p:txBody>
        </p:sp>
        <p:sp>
          <p:nvSpPr>
            <p:cNvPr id="3099" name="Rectangle 23"/>
            <p:cNvSpPr>
              <a:spLocks noChangeArrowheads="1"/>
            </p:cNvSpPr>
            <p:nvPr/>
          </p:nvSpPr>
          <p:spPr bwMode="auto">
            <a:xfrm>
              <a:off x="4593" y="2701"/>
              <a:ext cx="348" cy="231"/>
            </a:xfrm>
            <a:prstGeom prst="rect">
              <a:avLst/>
            </a:prstGeom>
            <a:noFill/>
            <a:ln w="9525">
              <a:noFill/>
              <a:miter lim="800000"/>
              <a:headEnd/>
              <a:tailEnd/>
            </a:ln>
          </p:spPr>
          <p:txBody>
            <a:bodyPr wrap="none">
              <a:spAutoFit/>
            </a:bodyPr>
            <a:lstStyle/>
            <a:p>
              <a:r>
                <a:rPr lang="en-US" i="1"/>
                <a:t>PA</a:t>
              </a:r>
              <a:r>
                <a:rPr lang="en-US" b="1" i="1"/>
                <a:t>ĵ</a:t>
              </a:r>
            </a:p>
          </p:txBody>
        </p:sp>
        <p:sp>
          <p:nvSpPr>
            <p:cNvPr id="3100" name="Line 24"/>
            <p:cNvSpPr>
              <a:spLocks noChangeShapeType="1"/>
            </p:cNvSpPr>
            <p:nvPr/>
          </p:nvSpPr>
          <p:spPr bwMode="auto">
            <a:xfrm flipH="1" flipV="1">
              <a:off x="4642" y="2369"/>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3101" name="Line 25"/>
            <p:cNvSpPr>
              <a:spLocks noChangeShapeType="1"/>
            </p:cNvSpPr>
            <p:nvPr/>
          </p:nvSpPr>
          <p:spPr bwMode="auto">
            <a:xfrm flipV="1">
              <a:off x="4009" y="2375"/>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3102" name="Freeform 26"/>
            <p:cNvSpPr>
              <a:spLocks/>
            </p:cNvSpPr>
            <p:nvPr/>
          </p:nvSpPr>
          <p:spPr bwMode="auto">
            <a:xfrm rot="1156648">
              <a:off x="4895" y="1964"/>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3103" name="Freeform 27"/>
            <p:cNvSpPr>
              <a:spLocks/>
            </p:cNvSpPr>
            <p:nvPr/>
          </p:nvSpPr>
          <p:spPr bwMode="auto">
            <a:xfrm rot="20443352" flipH="1">
              <a:off x="3793" y="1970"/>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grpSp>
          <p:nvGrpSpPr>
            <p:cNvPr id="4" name="Group 28"/>
            <p:cNvGrpSpPr>
              <a:grpSpLocks/>
            </p:cNvGrpSpPr>
            <p:nvPr/>
          </p:nvGrpSpPr>
          <p:grpSpPr bwMode="auto">
            <a:xfrm>
              <a:off x="5154" y="1847"/>
              <a:ext cx="552" cy="231"/>
              <a:chOff x="2252" y="1684"/>
              <a:chExt cx="552" cy="231"/>
            </a:xfrm>
          </p:grpSpPr>
          <p:sp>
            <p:nvSpPr>
              <p:cNvPr id="3108" name="Text Box 29"/>
              <p:cNvSpPr txBox="1">
                <a:spLocks noChangeArrowheads="1"/>
              </p:cNvSpPr>
              <p:nvPr/>
            </p:nvSpPr>
            <p:spPr bwMode="auto">
              <a:xfrm>
                <a:off x="2252" y="1684"/>
                <a:ext cx="552" cy="231"/>
              </a:xfrm>
              <a:prstGeom prst="rect">
                <a:avLst/>
              </a:prstGeom>
              <a:noFill/>
              <a:ln w="9525">
                <a:noFill/>
                <a:miter lim="800000"/>
                <a:headEnd/>
                <a:tailEnd/>
              </a:ln>
            </p:spPr>
            <p:txBody>
              <a:bodyPr wrap="none">
                <a:spAutoFit/>
              </a:bodyPr>
              <a:lstStyle/>
              <a:p>
                <a:r>
                  <a:rPr lang="en-US" i="1" dirty="0"/>
                  <a:t>-</a:t>
                </a:r>
                <a:r>
                  <a:rPr lang="en-US" i="1" dirty="0" err="1"/>
                  <a:t>P</a:t>
                </a:r>
                <a:r>
                  <a:rPr lang="en-US" i="1" baseline="-25000" dirty="0" err="1"/>
                  <a:t>m</a:t>
                </a:r>
                <a:r>
                  <a:rPr lang="en-US" i="1" dirty="0" err="1"/>
                  <a:t>A</a:t>
                </a:r>
                <a:r>
                  <a:rPr lang="en-US" b="1" i="1" dirty="0" err="1">
                    <a:cs typeface="Arial" charset="0"/>
                    <a:sym typeface="Symbol" pitchFamily="18" charset="2"/>
                  </a:rPr>
                  <a:t>x</a:t>
                </a:r>
                <a:endParaRPr lang="en-US" b="1" i="1" dirty="0">
                  <a:cs typeface="Arial" charset="0"/>
                  <a:sym typeface="Symbol" pitchFamily="18" charset="2"/>
                </a:endParaRPr>
              </a:p>
            </p:txBody>
          </p:sp>
          <p:sp>
            <p:nvSpPr>
              <p:cNvPr id="3109" name="Freeform 30"/>
              <p:cNvSpPr>
                <a:spLocks/>
              </p:cNvSpPr>
              <p:nvPr/>
            </p:nvSpPr>
            <p:spPr bwMode="auto">
              <a:xfrm>
                <a:off x="2630" y="1717"/>
                <a:ext cx="73" cy="46"/>
              </a:xfrm>
              <a:custGeom>
                <a:avLst/>
                <a:gdLst>
                  <a:gd name="T0" fmla="*/ 0 w 549"/>
                  <a:gd name="T1" fmla="*/ 246 h 265"/>
                  <a:gd name="T2" fmla="*/ 274 w 549"/>
                  <a:gd name="T3" fmla="*/ 0 h 265"/>
                  <a:gd name="T4" fmla="*/ 549 w 549"/>
                  <a:gd name="T5" fmla="*/ 265 h 265"/>
                  <a:gd name="T6" fmla="*/ 0 60000 65536"/>
                  <a:gd name="T7" fmla="*/ 0 60000 65536"/>
                  <a:gd name="T8" fmla="*/ 0 60000 65536"/>
                  <a:gd name="T9" fmla="*/ 0 w 549"/>
                  <a:gd name="T10" fmla="*/ 0 h 265"/>
                  <a:gd name="T11" fmla="*/ 549 w 549"/>
                  <a:gd name="T12" fmla="*/ 265 h 265"/>
                </a:gdLst>
                <a:ahLst/>
                <a:cxnLst>
                  <a:cxn ang="T6">
                    <a:pos x="T0" y="T1"/>
                  </a:cxn>
                  <a:cxn ang="T7">
                    <a:pos x="T2" y="T3"/>
                  </a:cxn>
                  <a:cxn ang="T8">
                    <a:pos x="T4" y="T5"/>
                  </a:cxn>
                </a:cxnLst>
                <a:rect l="T9" t="T10" r="T11" b="T12"/>
                <a:pathLst>
                  <a:path w="549" h="265">
                    <a:moveTo>
                      <a:pt x="0" y="246"/>
                    </a:moveTo>
                    <a:lnTo>
                      <a:pt x="274" y="0"/>
                    </a:lnTo>
                    <a:lnTo>
                      <a:pt x="549" y="265"/>
                    </a:lnTo>
                  </a:path>
                </a:pathLst>
              </a:custGeom>
              <a:noFill/>
              <a:ln w="9525">
                <a:solidFill>
                  <a:schemeClr val="tx1"/>
                </a:solidFill>
                <a:round/>
                <a:headEnd/>
                <a:tailEnd/>
              </a:ln>
            </p:spPr>
            <p:txBody>
              <a:bodyPr/>
              <a:lstStyle/>
              <a:p>
                <a:endParaRPr lang="en-US"/>
              </a:p>
            </p:txBody>
          </p:sp>
        </p:grpSp>
        <p:grpSp>
          <p:nvGrpSpPr>
            <p:cNvPr id="5" name="Group 31"/>
            <p:cNvGrpSpPr>
              <a:grpSpLocks/>
            </p:cNvGrpSpPr>
            <p:nvPr/>
          </p:nvGrpSpPr>
          <p:grpSpPr bwMode="auto">
            <a:xfrm>
              <a:off x="3276" y="1871"/>
              <a:ext cx="455" cy="233"/>
              <a:chOff x="230" y="1468"/>
              <a:chExt cx="455" cy="233"/>
            </a:xfrm>
          </p:grpSpPr>
          <p:sp>
            <p:nvSpPr>
              <p:cNvPr id="3106" name="Text Box 32"/>
              <p:cNvSpPr txBox="1">
                <a:spLocks noChangeArrowheads="1"/>
              </p:cNvSpPr>
              <p:nvPr/>
            </p:nvSpPr>
            <p:spPr bwMode="auto">
              <a:xfrm>
                <a:off x="230" y="1468"/>
                <a:ext cx="455" cy="233"/>
              </a:xfrm>
              <a:prstGeom prst="rect">
                <a:avLst/>
              </a:prstGeom>
              <a:noFill/>
              <a:ln w="9525">
                <a:noFill/>
                <a:miter lim="800000"/>
                <a:headEnd/>
                <a:tailEnd/>
              </a:ln>
            </p:spPr>
            <p:txBody>
              <a:bodyPr wrap="none">
                <a:spAutoFit/>
              </a:bodyPr>
              <a:lstStyle/>
              <a:p>
                <a:r>
                  <a:rPr lang="en-US" i="1" dirty="0" err="1"/>
                  <a:t>P</a:t>
                </a:r>
                <a:r>
                  <a:rPr lang="en-US" i="1" baseline="-25000" dirty="0" err="1"/>
                  <a:t>m</a:t>
                </a:r>
                <a:r>
                  <a:rPr lang="en-US" i="1" dirty="0" err="1"/>
                  <a:t>A</a:t>
                </a:r>
                <a:r>
                  <a:rPr lang="en-US" b="1" i="1" dirty="0" err="1">
                    <a:cs typeface="Arial" charset="0"/>
                    <a:sym typeface="Symbol" pitchFamily="18" charset="2"/>
                  </a:rPr>
                  <a:t>x</a:t>
                </a:r>
                <a:endParaRPr lang="en-US" b="1" i="1" dirty="0">
                  <a:cs typeface="Arial" charset="0"/>
                  <a:sym typeface="Symbol" pitchFamily="18" charset="2"/>
                </a:endParaRPr>
              </a:p>
            </p:txBody>
          </p:sp>
          <p:sp>
            <p:nvSpPr>
              <p:cNvPr id="3107" name="Freeform 33"/>
              <p:cNvSpPr>
                <a:spLocks/>
              </p:cNvSpPr>
              <p:nvPr/>
            </p:nvSpPr>
            <p:spPr bwMode="auto">
              <a:xfrm>
                <a:off x="541" y="1501"/>
                <a:ext cx="73" cy="46"/>
              </a:xfrm>
              <a:custGeom>
                <a:avLst/>
                <a:gdLst>
                  <a:gd name="T0" fmla="*/ 0 w 549"/>
                  <a:gd name="T1" fmla="*/ 246 h 265"/>
                  <a:gd name="T2" fmla="*/ 274 w 549"/>
                  <a:gd name="T3" fmla="*/ 0 h 265"/>
                  <a:gd name="T4" fmla="*/ 549 w 549"/>
                  <a:gd name="T5" fmla="*/ 265 h 265"/>
                  <a:gd name="T6" fmla="*/ 0 60000 65536"/>
                  <a:gd name="T7" fmla="*/ 0 60000 65536"/>
                  <a:gd name="T8" fmla="*/ 0 60000 65536"/>
                  <a:gd name="T9" fmla="*/ 0 w 549"/>
                  <a:gd name="T10" fmla="*/ 0 h 265"/>
                  <a:gd name="T11" fmla="*/ 549 w 549"/>
                  <a:gd name="T12" fmla="*/ 265 h 265"/>
                </a:gdLst>
                <a:ahLst/>
                <a:cxnLst>
                  <a:cxn ang="T6">
                    <a:pos x="T0" y="T1"/>
                  </a:cxn>
                  <a:cxn ang="T7">
                    <a:pos x="T2" y="T3"/>
                  </a:cxn>
                  <a:cxn ang="T8">
                    <a:pos x="T4" y="T5"/>
                  </a:cxn>
                </a:cxnLst>
                <a:rect l="T9" t="T10" r="T11" b="T12"/>
                <a:pathLst>
                  <a:path w="549" h="265">
                    <a:moveTo>
                      <a:pt x="0" y="246"/>
                    </a:moveTo>
                    <a:lnTo>
                      <a:pt x="274" y="0"/>
                    </a:lnTo>
                    <a:lnTo>
                      <a:pt x="549" y="265"/>
                    </a:lnTo>
                  </a:path>
                </a:pathLst>
              </a:custGeom>
              <a:noFill/>
              <a:ln w="9525">
                <a:solidFill>
                  <a:schemeClr val="tx1"/>
                </a:solidFill>
                <a:round/>
                <a:headEnd/>
                <a:tailEnd/>
              </a:ln>
            </p:spPr>
            <p:txBody>
              <a:bodyPr/>
              <a:lstStyle/>
              <a:p>
                <a:endParaRPr lang="en-US"/>
              </a:p>
            </p:txBody>
          </p:sp>
        </p:grpSp>
      </p:grpSp>
      <p:sp>
        <p:nvSpPr>
          <p:cNvPr id="3084" name="Text Box 49"/>
          <p:cNvSpPr txBox="1">
            <a:spLocks noChangeArrowheads="1"/>
          </p:cNvSpPr>
          <p:nvPr/>
        </p:nvSpPr>
        <p:spPr bwMode="auto">
          <a:xfrm>
            <a:off x="3817938" y="6342063"/>
            <a:ext cx="203200" cy="366712"/>
          </a:xfrm>
          <a:prstGeom prst="rect">
            <a:avLst/>
          </a:prstGeom>
          <a:noFill/>
          <a:ln w="9525">
            <a:noFill/>
            <a:miter lim="800000"/>
            <a:headEnd/>
            <a:tailEnd/>
          </a:ln>
        </p:spPr>
        <p:txBody>
          <a:bodyPr>
            <a:spAutoFit/>
          </a:bodyPr>
          <a:lstStyle/>
          <a:p>
            <a:pPr>
              <a:spcBef>
                <a:spcPct val="50000"/>
              </a:spcBef>
            </a:pPr>
            <a:endParaRPr lang="en-US"/>
          </a:p>
        </p:txBody>
      </p:sp>
      <p:graphicFrame>
        <p:nvGraphicFramePr>
          <p:cNvPr id="3074" name="Object 53"/>
          <p:cNvGraphicFramePr>
            <a:graphicFrameLocks noChangeAspect="1"/>
          </p:cNvGraphicFramePr>
          <p:nvPr/>
        </p:nvGraphicFramePr>
        <p:xfrm>
          <a:off x="1943100" y="2671763"/>
          <a:ext cx="915988" cy="1065212"/>
        </p:xfrm>
        <a:graphic>
          <a:graphicData uri="http://schemas.openxmlformats.org/presentationml/2006/ole">
            <mc:AlternateContent xmlns:mc="http://schemas.openxmlformats.org/markup-compatibility/2006">
              <mc:Choice xmlns:v="urn:schemas-microsoft-com:vml" Requires="v">
                <p:oleObj name="Equation" r:id="rId3" imgW="520474" imgH="609336" progId="Equation.3">
                  <p:embed/>
                </p:oleObj>
              </mc:Choice>
              <mc:Fallback>
                <p:oleObj name="Equation" r:id="rId3" imgW="520474" imgH="609336" progId="Equation.3">
                  <p:embed/>
                  <p:pic>
                    <p:nvPicPr>
                      <p:cNvPr id="3074"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2671763"/>
                        <a:ext cx="915988" cy="106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5"/>
          <p:cNvGraphicFramePr>
            <a:graphicFrameLocks noChangeAspect="1"/>
          </p:cNvGraphicFramePr>
          <p:nvPr/>
        </p:nvGraphicFramePr>
        <p:xfrm>
          <a:off x="2814638" y="3967163"/>
          <a:ext cx="1204912" cy="412750"/>
        </p:xfrm>
        <a:graphic>
          <a:graphicData uri="http://schemas.openxmlformats.org/presentationml/2006/ole">
            <mc:AlternateContent xmlns:mc="http://schemas.openxmlformats.org/markup-compatibility/2006">
              <mc:Choice xmlns:v="urn:schemas-microsoft-com:vml" Requires="v">
                <p:oleObj name="Equation" r:id="rId5" imgW="698500" imgH="241300" progId="Equation.3">
                  <p:embed/>
                </p:oleObj>
              </mc:Choice>
              <mc:Fallback>
                <p:oleObj name="Equation" r:id="rId5" imgW="698500" imgH="241300" progId="Equation.3">
                  <p:embed/>
                  <p:pic>
                    <p:nvPicPr>
                      <p:cNvPr id="3075"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4638" y="3967163"/>
                        <a:ext cx="1204912"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56"/>
          <p:cNvGraphicFramePr>
            <a:graphicFrameLocks noChangeAspect="1"/>
          </p:cNvGraphicFramePr>
          <p:nvPr/>
        </p:nvGraphicFramePr>
        <p:xfrm>
          <a:off x="2814638" y="4548188"/>
          <a:ext cx="1130300" cy="441325"/>
        </p:xfrm>
        <a:graphic>
          <a:graphicData uri="http://schemas.openxmlformats.org/presentationml/2006/ole">
            <mc:AlternateContent xmlns:mc="http://schemas.openxmlformats.org/markup-compatibility/2006">
              <mc:Choice xmlns:v="urn:schemas-microsoft-com:vml" Requires="v">
                <p:oleObj name="Equation" r:id="rId7" imgW="609336" imgH="241195" progId="Equation.3">
                  <p:embed/>
                </p:oleObj>
              </mc:Choice>
              <mc:Fallback>
                <p:oleObj name="Equation" r:id="rId7" imgW="609336" imgH="241195" progId="Equation.3">
                  <p:embed/>
                  <p:pic>
                    <p:nvPicPr>
                      <p:cNvPr id="3076"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4638" y="4548188"/>
                        <a:ext cx="11303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57"/>
          <p:cNvGraphicFramePr>
            <a:graphicFrameLocks noChangeAspect="1"/>
          </p:cNvGraphicFramePr>
          <p:nvPr/>
        </p:nvGraphicFramePr>
        <p:xfrm>
          <a:off x="2814638" y="5202238"/>
          <a:ext cx="1258887" cy="469900"/>
        </p:xfrm>
        <a:graphic>
          <a:graphicData uri="http://schemas.openxmlformats.org/presentationml/2006/ole">
            <mc:AlternateContent xmlns:mc="http://schemas.openxmlformats.org/markup-compatibility/2006">
              <mc:Choice xmlns:v="urn:schemas-microsoft-com:vml" Requires="v">
                <p:oleObj name="Equation" r:id="rId9" imgW="634725" imgH="241195" progId="Equation.3">
                  <p:embed/>
                </p:oleObj>
              </mc:Choice>
              <mc:Fallback>
                <p:oleObj name="Equation" r:id="rId9" imgW="634725" imgH="241195" progId="Equation.3">
                  <p:embed/>
                  <p:pic>
                    <p:nvPicPr>
                      <p:cNvPr id="3077" name="Object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4638" y="5202238"/>
                        <a:ext cx="12588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5" name="Text Box 58"/>
          <p:cNvSpPr txBox="1">
            <a:spLocks noChangeArrowheads="1"/>
          </p:cNvSpPr>
          <p:nvPr/>
        </p:nvSpPr>
        <p:spPr bwMode="auto">
          <a:xfrm>
            <a:off x="1011238" y="3990975"/>
            <a:ext cx="755650" cy="366713"/>
          </a:xfrm>
          <a:prstGeom prst="rect">
            <a:avLst/>
          </a:prstGeom>
          <a:noFill/>
          <a:ln w="9525">
            <a:noFill/>
            <a:miter lim="800000"/>
            <a:headEnd/>
            <a:tailEnd/>
          </a:ln>
        </p:spPr>
        <p:txBody>
          <a:bodyPr wrap="none">
            <a:spAutoFit/>
          </a:bodyPr>
          <a:lstStyle/>
          <a:p>
            <a:r>
              <a:rPr lang="en-US"/>
              <a:t>Sides</a:t>
            </a:r>
          </a:p>
        </p:txBody>
      </p:sp>
      <p:sp>
        <p:nvSpPr>
          <p:cNvPr id="3086" name="Text Box 59"/>
          <p:cNvSpPr txBox="1">
            <a:spLocks noChangeArrowheads="1"/>
          </p:cNvSpPr>
          <p:nvPr/>
        </p:nvSpPr>
        <p:spPr bwMode="auto">
          <a:xfrm>
            <a:off x="1011238" y="4584700"/>
            <a:ext cx="577850" cy="366713"/>
          </a:xfrm>
          <a:prstGeom prst="rect">
            <a:avLst/>
          </a:prstGeom>
          <a:noFill/>
          <a:ln w="9525">
            <a:noFill/>
            <a:miter lim="800000"/>
            <a:headEnd/>
            <a:tailEnd/>
          </a:ln>
        </p:spPr>
        <p:txBody>
          <a:bodyPr wrap="none">
            <a:spAutoFit/>
          </a:bodyPr>
          <a:lstStyle/>
          <a:p>
            <a:r>
              <a:rPr lang="en-US"/>
              <a:t>Top</a:t>
            </a:r>
          </a:p>
        </p:txBody>
      </p:sp>
      <p:sp>
        <p:nvSpPr>
          <p:cNvPr id="3087" name="Text Box 60"/>
          <p:cNvSpPr txBox="1">
            <a:spLocks noChangeArrowheads="1"/>
          </p:cNvSpPr>
          <p:nvPr/>
        </p:nvSpPr>
        <p:spPr bwMode="auto">
          <a:xfrm>
            <a:off x="1011238" y="5253038"/>
            <a:ext cx="908050" cy="366712"/>
          </a:xfrm>
          <a:prstGeom prst="rect">
            <a:avLst/>
          </a:prstGeom>
          <a:noFill/>
          <a:ln w="9525">
            <a:noFill/>
            <a:miter lim="800000"/>
            <a:headEnd/>
            <a:tailEnd/>
          </a:ln>
        </p:spPr>
        <p:txBody>
          <a:bodyPr wrap="none">
            <a:spAutoFit/>
          </a:bodyPr>
          <a:lstStyle/>
          <a:p>
            <a:r>
              <a:rPr lang="en-US"/>
              <a:t>Bottom</a:t>
            </a:r>
          </a:p>
        </p:txBody>
      </p:sp>
      <p:grpSp>
        <p:nvGrpSpPr>
          <p:cNvPr id="40" name="Group 83">
            <a:extLst>
              <a:ext uri="{FF2B5EF4-FFF2-40B4-BE49-F238E27FC236}">
                <a16:creationId xmlns:a16="http://schemas.microsoft.com/office/drawing/2014/main" id="{79EB709E-7E0A-4A03-BCCC-B83794A347CA}"/>
              </a:ext>
            </a:extLst>
          </p:cNvPr>
          <p:cNvGrpSpPr>
            <a:grpSpLocks/>
          </p:cNvGrpSpPr>
          <p:nvPr/>
        </p:nvGrpSpPr>
        <p:grpSpPr bwMode="auto">
          <a:xfrm>
            <a:off x="4953003" y="914400"/>
            <a:ext cx="4049714" cy="2687637"/>
            <a:chOff x="3276" y="1439"/>
            <a:chExt cx="2551" cy="1693"/>
          </a:xfrm>
        </p:grpSpPr>
        <p:grpSp>
          <p:nvGrpSpPr>
            <p:cNvPr id="41" name="Group 10">
              <a:extLst>
                <a:ext uri="{FF2B5EF4-FFF2-40B4-BE49-F238E27FC236}">
                  <a16:creationId xmlns:a16="http://schemas.microsoft.com/office/drawing/2014/main" id="{DC61D42E-D18C-46CB-ABD8-AAFF2E35C555}"/>
                </a:ext>
              </a:extLst>
            </p:cNvPr>
            <p:cNvGrpSpPr>
              <a:grpSpLocks/>
            </p:cNvGrpSpPr>
            <p:nvPr/>
          </p:nvGrpSpPr>
          <p:grpSpPr bwMode="auto">
            <a:xfrm>
              <a:off x="3731" y="1508"/>
              <a:ext cx="1416" cy="1624"/>
              <a:chOff x="3596" y="1780"/>
              <a:chExt cx="1416" cy="1624"/>
            </a:xfrm>
          </p:grpSpPr>
          <p:sp>
            <p:nvSpPr>
              <p:cNvPr id="63" name="Freeform 11">
                <a:extLst>
                  <a:ext uri="{FF2B5EF4-FFF2-40B4-BE49-F238E27FC236}">
                    <a16:creationId xmlns:a16="http://schemas.microsoft.com/office/drawing/2014/main" id="{68E86DCF-F94F-49D6-BA14-EDA35056BA3E}"/>
                  </a:ext>
                </a:extLst>
              </p:cNvPr>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64" name="Freeform 12">
                <a:extLst>
                  <a:ext uri="{FF2B5EF4-FFF2-40B4-BE49-F238E27FC236}">
                    <a16:creationId xmlns:a16="http://schemas.microsoft.com/office/drawing/2014/main" id="{3A521241-FC5A-4A97-9AEE-CF0CC9E7ACBE}"/>
                  </a:ext>
                </a:extLst>
              </p:cNvPr>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42" name="AutoShape 13">
              <a:extLst>
                <a:ext uri="{FF2B5EF4-FFF2-40B4-BE49-F238E27FC236}">
                  <a16:creationId xmlns:a16="http://schemas.microsoft.com/office/drawing/2014/main" id="{12614507-5457-4FDD-9353-50C889344960}"/>
                </a:ext>
              </a:extLst>
            </p:cNvPr>
            <p:cNvSpPr>
              <a:spLocks noChangeArrowheads="1"/>
            </p:cNvSpPr>
            <p:nvPr/>
          </p:nvSpPr>
          <p:spPr bwMode="auto">
            <a:xfrm>
              <a:off x="3895" y="1808"/>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43" name="Rectangle 14">
              <a:extLst>
                <a:ext uri="{FF2B5EF4-FFF2-40B4-BE49-F238E27FC236}">
                  <a16:creationId xmlns:a16="http://schemas.microsoft.com/office/drawing/2014/main" id="{6EF1F6E6-5CD2-46B3-9F9B-B8C479A81C01}"/>
                </a:ext>
              </a:extLst>
            </p:cNvPr>
            <p:cNvSpPr>
              <a:spLocks noChangeArrowheads="1"/>
            </p:cNvSpPr>
            <p:nvPr/>
          </p:nvSpPr>
          <p:spPr bwMode="auto">
            <a:xfrm>
              <a:off x="3895" y="1788"/>
              <a:ext cx="1076" cy="248"/>
            </a:xfrm>
            <a:prstGeom prst="rect">
              <a:avLst/>
            </a:prstGeom>
            <a:solidFill>
              <a:schemeClr val="accent1"/>
            </a:solidFill>
            <a:ln w="9525">
              <a:noFill/>
              <a:miter lim="800000"/>
              <a:headEnd/>
              <a:tailEnd/>
            </a:ln>
          </p:spPr>
          <p:txBody>
            <a:bodyPr wrap="none" anchor="ctr"/>
            <a:lstStyle/>
            <a:p>
              <a:endParaRPr lang="en-US"/>
            </a:p>
          </p:txBody>
        </p:sp>
        <p:sp>
          <p:nvSpPr>
            <p:cNvPr id="44" name="Freeform 15">
              <a:extLst>
                <a:ext uri="{FF2B5EF4-FFF2-40B4-BE49-F238E27FC236}">
                  <a16:creationId xmlns:a16="http://schemas.microsoft.com/office/drawing/2014/main" id="{81736621-9E47-4AE6-9033-7A0A58219D5C}"/>
                </a:ext>
              </a:extLst>
            </p:cNvPr>
            <p:cNvSpPr>
              <a:spLocks/>
            </p:cNvSpPr>
            <p:nvPr/>
          </p:nvSpPr>
          <p:spPr bwMode="auto">
            <a:xfrm>
              <a:off x="3815"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5" name="Freeform 16">
              <a:extLst>
                <a:ext uri="{FF2B5EF4-FFF2-40B4-BE49-F238E27FC236}">
                  <a16:creationId xmlns:a16="http://schemas.microsoft.com/office/drawing/2014/main" id="{670FBED5-C6F5-447D-BF4A-EDC001C37A4B}"/>
                </a:ext>
              </a:extLst>
            </p:cNvPr>
            <p:cNvSpPr>
              <a:spLocks/>
            </p:cNvSpPr>
            <p:nvPr/>
          </p:nvSpPr>
          <p:spPr bwMode="auto">
            <a:xfrm flipH="1">
              <a:off x="4439"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6" name="Rectangle 17">
              <a:extLst>
                <a:ext uri="{FF2B5EF4-FFF2-40B4-BE49-F238E27FC236}">
                  <a16:creationId xmlns:a16="http://schemas.microsoft.com/office/drawing/2014/main" id="{7340FFC1-CA89-4C4F-AB01-294C8883A648}"/>
                </a:ext>
              </a:extLst>
            </p:cNvPr>
            <p:cNvSpPr>
              <a:spLocks noChangeArrowheads="1"/>
            </p:cNvSpPr>
            <p:nvPr/>
          </p:nvSpPr>
          <p:spPr bwMode="auto">
            <a:xfrm>
              <a:off x="4275" y="2004"/>
              <a:ext cx="380" cy="640"/>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47" name="Line 18">
              <a:extLst>
                <a:ext uri="{FF2B5EF4-FFF2-40B4-BE49-F238E27FC236}">
                  <a16:creationId xmlns:a16="http://schemas.microsoft.com/office/drawing/2014/main" id="{1F7B4673-BAB3-46B0-B298-E0FBBAA1DC5A}"/>
                </a:ext>
              </a:extLst>
            </p:cNvPr>
            <p:cNvSpPr>
              <a:spLocks noChangeShapeType="1"/>
            </p:cNvSpPr>
            <p:nvPr/>
          </p:nvSpPr>
          <p:spPr bwMode="auto">
            <a:xfrm>
              <a:off x="4435" y="1732"/>
              <a:ext cx="4" cy="272"/>
            </a:xfrm>
            <a:prstGeom prst="line">
              <a:avLst/>
            </a:prstGeom>
            <a:noFill/>
            <a:ln w="28575">
              <a:solidFill>
                <a:schemeClr val="tx2">
                  <a:lumMod val="50000"/>
                </a:schemeClr>
              </a:solidFill>
              <a:round/>
              <a:headEnd/>
              <a:tailEnd type="triangle" w="med" len="med"/>
            </a:ln>
          </p:spPr>
          <p:txBody>
            <a:bodyPr/>
            <a:lstStyle/>
            <a:p>
              <a:endParaRPr lang="en-US"/>
            </a:p>
          </p:txBody>
        </p:sp>
        <p:sp>
          <p:nvSpPr>
            <p:cNvPr id="48" name="Line 19">
              <a:extLst>
                <a:ext uri="{FF2B5EF4-FFF2-40B4-BE49-F238E27FC236}">
                  <a16:creationId xmlns:a16="http://schemas.microsoft.com/office/drawing/2014/main" id="{9CB9E0AF-98C3-4D06-971B-4F87A624EA86}"/>
                </a:ext>
              </a:extLst>
            </p:cNvPr>
            <p:cNvSpPr>
              <a:spLocks noChangeShapeType="1"/>
            </p:cNvSpPr>
            <p:nvPr/>
          </p:nvSpPr>
          <p:spPr bwMode="auto">
            <a:xfrm>
              <a:off x="4343" y="2644"/>
              <a:ext cx="0" cy="200"/>
            </a:xfrm>
            <a:prstGeom prst="line">
              <a:avLst/>
            </a:prstGeom>
            <a:noFill/>
            <a:ln w="28575">
              <a:solidFill>
                <a:schemeClr val="tx2">
                  <a:lumMod val="50000"/>
                </a:schemeClr>
              </a:solidFill>
              <a:round/>
              <a:headEnd/>
              <a:tailEnd type="triangle" w="med" len="med"/>
            </a:ln>
          </p:spPr>
          <p:txBody>
            <a:bodyPr/>
            <a:lstStyle/>
            <a:p>
              <a:endParaRPr lang="en-US"/>
            </a:p>
          </p:txBody>
        </p:sp>
        <p:sp>
          <p:nvSpPr>
            <p:cNvPr id="49" name="Line 20">
              <a:extLst>
                <a:ext uri="{FF2B5EF4-FFF2-40B4-BE49-F238E27FC236}">
                  <a16:creationId xmlns:a16="http://schemas.microsoft.com/office/drawing/2014/main" id="{05417912-91F5-4FB7-A3B6-EA3D7B41F364}"/>
                </a:ext>
              </a:extLst>
            </p:cNvPr>
            <p:cNvSpPr>
              <a:spLocks noChangeShapeType="1"/>
            </p:cNvSpPr>
            <p:nvPr/>
          </p:nvSpPr>
          <p:spPr bwMode="auto">
            <a:xfrm flipV="1">
              <a:off x="4551" y="2648"/>
              <a:ext cx="4" cy="320"/>
            </a:xfrm>
            <a:prstGeom prst="line">
              <a:avLst/>
            </a:prstGeom>
            <a:noFill/>
            <a:ln w="28575">
              <a:solidFill>
                <a:schemeClr val="tx2">
                  <a:lumMod val="50000"/>
                </a:schemeClr>
              </a:solidFill>
              <a:round/>
              <a:headEnd/>
              <a:tailEnd type="triangle" w="med" len="med"/>
            </a:ln>
          </p:spPr>
          <p:txBody>
            <a:bodyPr/>
            <a:lstStyle/>
            <a:p>
              <a:endParaRPr lang="en-US"/>
            </a:p>
          </p:txBody>
        </p:sp>
        <p:sp>
          <p:nvSpPr>
            <p:cNvPr id="50" name="Text Box 21">
              <a:extLst>
                <a:ext uri="{FF2B5EF4-FFF2-40B4-BE49-F238E27FC236}">
                  <a16:creationId xmlns:a16="http://schemas.microsoft.com/office/drawing/2014/main" id="{53215197-0A07-4069-9E2C-A26A22C143ED}"/>
                </a:ext>
              </a:extLst>
            </p:cNvPr>
            <p:cNvSpPr txBox="1">
              <a:spLocks noChangeArrowheads="1"/>
            </p:cNvSpPr>
            <p:nvPr/>
          </p:nvSpPr>
          <p:spPr bwMode="auto">
            <a:xfrm>
              <a:off x="4284" y="1439"/>
              <a:ext cx="312" cy="291"/>
            </a:xfrm>
            <a:prstGeom prst="rect">
              <a:avLst/>
            </a:prstGeom>
            <a:noFill/>
            <a:ln w="9525">
              <a:noFill/>
              <a:miter lim="800000"/>
              <a:headEnd/>
              <a:tailEnd/>
            </a:ln>
          </p:spPr>
          <p:txBody>
            <a:bodyPr wrap="none">
              <a:spAutoFit/>
            </a:bodyPr>
            <a:lstStyle/>
            <a:p>
              <a:r>
                <a:rPr lang="en-US" sz="2400" i="1" dirty="0" err="1"/>
                <a:t>F</a:t>
              </a:r>
              <a:r>
                <a:rPr lang="en-US" sz="2400" i="1" baseline="-25000" dirty="0" err="1"/>
                <a:t>pt</a:t>
              </a:r>
              <a:endParaRPr lang="en-US" sz="2400" b="1" i="1" baseline="-25000" dirty="0">
                <a:cs typeface="Arial" charset="0"/>
              </a:endParaRPr>
            </a:p>
          </p:txBody>
        </p:sp>
        <p:sp>
          <p:nvSpPr>
            <p:cNvPr id="51" name="Text Box 22">
              <a:extLst>
                <a:ext uri="{FF2B5EF4-FFF2-40B4-BE49-F238E27FC236}">
                  <a16:creationId xmlns:a16="http://schemas.microsoft.com/office/drawing/2014/main" id="{4F9E3647-21CF-49B6-A843-5BD4ED92934C}"/>
                </a:ext>
              </a:extLst>
            </p:cNvPr>
            <p:cNvSpPr txBox="1">
              <a:spLocks noChangeArrowheads="1"/>
            </p:cNvSpPr>
            <p:nvPr/>
          </p:nvSpPr>
          <p:spPr bwMode="auto">
            <a:xfrm>
              <a:off x="4188" y="2831"/>
              <a:ext cx="246" cy="233"/>
            </a:xfrm>
            <a:prstGeom prst="rect">
              <a:avLst/>
            </a:prstGeom>
            <a:noFill/>
            <a:ln w="9525">
              <a:noFill/>
              <a:miter lim="800000"/>
              <a:headEnd/>
              <a:tailEnd/>
            </a:ln>
          </p:spPr>
          <p:txBody>
            <a:bodyPr wrap="none">
              <a:spAutoFit/>
            </a:bodyPr>
            <a:lstStyle/>
            <a:p>
              <a:r>
                <a:rPr lang="en-US" i="1" dirty="0"/>
                <a:t>W</a:t>
              </a:r>
              <a:endParaRPr lang="en-US" b="1" i="1" dirty="0">
                <a:cs typeface="Arial" charset="0"/>
              </a:endParaRPr>
            </a:p>
          </p:txBody>
        </p:sp>
        <p:sp>
          <p:nvSpPr>
            <p:cNvPr id="52" name="Rectangle 23">
              <a:extLst>
                <a:ext uri="{FF2B5EF4-FFF2-40B4-BE49-F238E27FC236}">
                  <a16:creationId xmlns:a16="http://schemas.microsoft.com/office/drawing/2014/main" id="{C3810589-0FD9-48C4-A658-7877099497E2}"/>
                </a:ext>
              </a:extLst>
            </p:cNvPr>
            <p:cNvSpPr>
              <a:spLocks noChangeArrowheads="1"/>
            </p:cNvSpPr>
            <p:nvPr/>
          </p:nvSpPr>
          <p:spPr bwMode="auto">
            <a:xfrm>
              <a:off x="4593" y="2735"/>
              <a:ext cx="411" cy="291"/>
            </a:xfrm>
            <a:prstGeom prst="rect">
              <a:avLst/>
            </a:prstGeom>
            <a:noFill/>
            <a:ln w="9525">
              <a:noFill/>
              <a:miter lim="800000"/>
              <a:headEnd/>
              <a:tailEnd/>
            </a:ln>
          </p:spPr>
          <p:txBody>
            <a:bodyPr wrap="square">
              <a:spAutoFit/>
            </a:bodyPr>
            <a:lstStyle/>
            <a:p>
              <a:r>
                <a:rPr lang="en-US" sz="2400" i="1" dirty="0" err="1"/>
                <a:t>F</a:t>
              </a:r>
              <a:r>
                <a:rPr lang="en-US" sz="2400" i="1" baseline="-25000" dirty="0" err="1"/>
                <a:t>pb</a:t>
              </a:r>
              <a:endParaRPr lang="en-US" sz="2400" b="1" i="1" baseline="-25000" dirty="0"/>
            </a:p>
          </p:txBody>
        </p:sp>
        <p:sp>
          <p:nvSpPr>
            <p:cNvPr id="53" name="Line 24">
              <a:extLst>
                <a:ext uri="{FF2B5EF4-FFF2-40B4-BE49-F238E27FC236}">
                  <a16:creationId xmlns:a16="http://schemas.microsoft.com/office/drawing/2014/main" id="{7E37F81F-1576-4035-BB90-3AF1610E6AE7}"/>
                </a:ext>
              </a:extLst>
            </p:cNvPr>
            <p:cNvSpPr>
              <a:spLocks noChangeShapeType="1"/>
            </p:cNvSpPr>
            <p:nvPr/>
          </p:nvSpPr>
          <p:spPr bwMode="auto">
            <a:xfrm flipH="1" flipV="1">
              <a:off x="4642" y="2369"/>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54" name="Line 25">
              <a:extLst>
                <a:ext uri="{FF2B5EF4-FFF2-40B4-BE49-F238E27FC236}">
                  <a16:creationId xmlns:a16="http://schemas.microsoft.com/office/drawing/2014/main" id="{D5A1BDCC-FC9D-4E92-A238-6B822B67EF92}"/>
                </a:ext>
              </a:extLst>
            </p:cNvPr>
            <p:cNvSpPr>
              <a:spLocks noChangeShapeType="1"/>
            </p:cNvSpPr>
            <p:nvPr/>
          </p:nvSpPr>
          <p:spPr bwMode="auto">
            <a:xfrm flipV="1">
              <a:off x="4009" y="2375"/>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55" name="Freeform 26">
              <a:extLst>
                <a:ext uri="{FF2B5EF4-FFF2-40B4-BE49-F238E27FC236}">
                  <a16:creationId xmlns:a16="http://schemas.microsoft.com/office/drawing/2014/main" id="{C99B9FDE-3DA4-45EA-AD6F-5B79ED8D5A46}"/>
                </a:ext>
              </a:extLst>
            </p:cNvPr>
            <p:cNvSpPr>
              <a:spLocks/>
            </p:cNvSpPr>
            <p:nvPr/>
          </p:nvSpPr>
          <p:spPr bwMode="auto">
            <a:xfrm rot="1156648">
              <a:off x="4895" y="1964"/>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56" name="Freeform 27">
              <a:extLst>
                <a:ext uri="{FF2B5EF4-FFF2-40B4-BE49-F238E27FC236}">
                  <a16:creationId xmlns:a16="http://schemas.microsoft.com/office/drawing/2014/main" id="{BD2334B8-BDEA-4F9F-BE56-146225B4AC6A}"/>
                </a:ext>
              </a:extLst>
            </p:cNvPr>
            <p:cNvSpPr>
              <a:spLocks/>
            </p:cNvSpPr>
            <p:nvPr/>
          </p:nvSpPr>
          <p:spPr bwMode="auto">
            <a:xfrm rot="20443352" flipH="1">
              <a:off x="3793" y="1970"/>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 name="Text Box 29">
              <a:extLst>
                <a:ext uri="{FF2B5EF4-FFF2-40B4-BE49-F238E27FC236}">
                  <a16:creationId xmlns:a16="http://schemas.microsoft.com/office/drawing/2014/main" id="{54AF8786-8B59-4639-8CF0-3754E374AF43}"/>
                </a:ext>
              </a:extLst>
            </p:cNvPr>
            <p:cNvSpPr txBox="1">
              <a:spLocks noChangeArrowheads="1"/>
            </p:cNvSpPr>
            <p:nvPr/>
          </p:nvSpPr>
          <p:spPr bwMode="auto">
            <a:xfrm>
              <a:off x="5292" y="1775"/>
              <a:ext cx="535" cy="601"/>
            </a:xfrm>
            <a:prstGeom prst="rect">
              <a:avLst/>
            </a:prstGeom>
            <a:noFill/>
            <a:ln w="9525">
              <a:noFill/>
              <a:miter lim="800000"/>
              <a:headEnd/>
              <a:tailEnd/>
            </a:ln>
          </p:spPr>
          <p:txBody>
            <a:bodyPr wrap="none">
              <a:spAutoFit/>
            </a:bodyPr>
            <a:lstStyle/>
            <a:p>
              <a:r>
                <a:rPr lang="en-US" sz="2800" i="1" dirty="0"/>
                <a:t>-</a:t>
              </a:r>
              <a:r>
                <a:rPr lang="en-US" sz="2800" i="1" dirty="0" err="1"/>
                <a:t>F</a:t>
              </a:r>
              <a:r>
                <a:rPr lang="en-US" sz="2800" i="1" baseline="-25000" dirty="0" err="1"/>
                <a:t>pmr</a:t>
              </a:r>
              <a:endParaRPr lang="en-US" sz="2800" b="1" i="1" baseline="-25000" dirty="0">
                <a:cs typeface="Arial" charset="0"/>
                <a:sym typeface="Symbol" pitchFamily="18" charset="2"/>
              </a:endParaRPr>
            </a:p>
            <a:p>
              <a:endParaRPr lang="en-US" sz="2800" b="1" i="1" dirty="0">
                <a:cs typeface="Arial" charset="0"/>
                <a:sym typeface="Symbol" pitchFamily="18" charset="2"/>
              </a:endParaRPr>
            </a:p>
          </p:txBody>
        </p:sp>
        <p:sp>
          <p:nvSpPr>
            <p:cNvPr id="59" name="Text Box 32">
              <a:extLst>
                <a:ext uri="{FF2B5EF4-FFF2-40B4-BE49-F238E27FC236}">
                  <a16:creationId xmlns:a16="http://schemas.microsoft.com/office/drawing/2014/main" id="{6840E89E-4F02-40A7-8449-7D2E4BBB370E}"/>
                </a:ext>
              </a:extLst>
            </p:cNvPr>
            <p:cNvSpPr txBox="1">
              <a:spLocks noChangeArrowheads="1"/>
            </p:cNvSpPr>
            <p:nvPr/>
          </p:nvSpPr>
          <p:spPr bwMode="auto">
            <a:xfrm>
              <a:off x="3276" y="1727"/>
              <a:ext cx="449" cy="330"/>
            </a:xfrm>
            <a:prstGeom prst="rect">
              <a:avLst/>
            </a:prstGeom>
            <a:noFill/>
            <a:ln w="9525">
              <a:noFill/>
              <a:miter lim="800000"/>
              <a:headEnd/>
              <a:tailEnd/>
            </a:ln>
          </p:spPr>
          <p:txBody>
            <a:bodyPr wrap="none">
              <a:spAutoFit/>
            </a:bodyPr>
            <a:lstStyle/>
            <a:p>
              <a:r>
                <a:rPr lang="en-US" sz="2800" i="1" dirty="0" err="1"/>
                <a:t>F</a:t>
              </a:r>
              <a:r>
                <a:rPr lang="en-US" sz="2800" i="1" baseline="-25000" dirty="0" err="1"/>
                <a:t>pml</a:t>
              </a:r>
              <a:endParaRPr lang="en-US" sz="2800" b="1" i="1" baseline="-25000" dirty="0">
                <a:cs typeface="Arial" charset="0"/>
                <a:sym typeface="Symbol" pitchFamily="18" charset="2"/>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Date Placeholder 3"/>
          <p:cNvSpPr>
            <a:spLocks noGrp="1"/>
          </p:cNvSpPr>
          <p:nvPr>
            <p:ph type="dt" sz="quarter" idx="10"/>
          </p:nvPr>
        </p:nvSpPr>
        <p:spPr>
          <a:noFill/>
        </p:spPr>
        <p:txBody>
          <a:bodyPr/>
          <a:lstStyle/>
          <a:p>
            <a:r>
              <a:rPr lang="en-US"/>
              <a:t>Winter 2007</a:t>
            </a:r>
          </a:p>
        </p:txBody>
      </p:sp>
      <p:sp>
        <p:nvSpPr>
          <p:cNvPr id="4102" name="Footer Placeholder 4"/>
          <p:cNvSpPr>
            <a:spLocks noGrp="1"/>
          </p:cNvSpPr>
          <p:nvPr>
            <p:ph type="ftr" sz="quarter" idx="11"/>
          </p:nvPr>
        </p:nvSpPr>
        <p:spPr>
          <a:noFill/>
        </p:spPr>
        <p:txBody>
          <a:bodyPr/>
          <a:lstStyle/>
          <a:p>
            <a:r>
              <a:rPr lang="en-US"/>
              <a:t>R. Todd Lines</a:t>
            </a:r>
          </a:p>
        </p:txBody>
      </p:sp>
      <p:sp>
        <p:nvSpPr>
          <p:cNvPr id="4103" name="Slide Number Placeholder 5"/>
          <p:cNvSpPr>
            <a:spLocks noGrp="1"/>
          </p:cNvSpPr>
          <p:nvPr>
            <p:ph type="sldNum" sz="quarter" idx="12"/>
          </p:nvPr>
        </p:nvSpPr>
        <p:spPr>
          <a:noFill/>
        </p:spPr>
        <p:txBody>
          <a:bodyPr/>
          <a:lstStyle/>
          <a:p>
            <a:fld id="{486CFCEC-572F-44C0-8FDD-9AAABF3BFADF}" type="slidenum">
              <a:rPr lang="en-US"/>
              <a:pPr/>
              <a:t>42</a:t>
            </a:fld>
            <a:endParaRPr lang="en-US"/>
          </a:p>
        </p:txBody>
      </p:sp>
      <p:sp>
        <p:nvSpPr>
          <p:cNvPr id="4104" name="Rectangle 27"/>
          <p:cNvSpPr>
            <a:spLocks noGrp="1" noChangeArrowheads="1"/>
          </p:cNvSpPr>
          <p:nvPr>
            <p:ph type="title"/>
          </p:nvPr>
        </p:nvSpPr>
        <p:spPr/>
        <p:txBody>
          <a:bodyPr/>
          <a:lstStyle/>
          <a:p>
            <a:pPr eaLnBrk="1" hangingPunct="1"/>
            <a:r>
              <a:rPr lang="en-US"/>
              <a:t>Pressure and Depth (3 of 3)</a:t>
            </a:r>
          </a:p>
        </p:txBody>
      </p:sp>
      <p:grpSp>
        <p:nvGrpSpPr>
          <p:cNvPr id="2" name="Group 4"/>
          <p:cNvGrpSpPr>
            <a:grpSpLocks/>
          </p:cNvGrpSpPr>
          <p:nvPr/>
        </p:nvGrpSpPr>
        <p:grpSpPr bwMode="auto">
          <a:xfrm>
            <a:off x="5924550" y="2374900"/>
            <a:ext cx="2247900" cy="2611438"/>
            <a:chOff x="3596" y="1759"/>
            <a:chExt cx="1416" cy="1645"/>
          </a:xfrm>
        </p:grpSpPr>
        <p:grpSp>
          <p:nvGrpSpPr>
            <p:cNvPr id="3" name="Group 5"/>
            <p:cNvGrpSpPr>
              <a:grpSpLocks/>
            </p:cNvGrpSpPr>
            <p:nvPr/>
          </p:nvGrpSpPr>
          <p:grpSpPr bwMode="auto">
            <a:xfrm>
              <a:off x="3596" y="1780"/>
              <a:ext cx="1416" cy="1624"/>
              <a:chOff x="3596" y="1780"/>
              <a:chExt cx="1416" cy="1624"/>
            </a:xfrm>
          </p:grpSpPr>
          <p:sp>
            <p:nvSpPr>
              <p:cNvPr id="4126" name="Freeform 6"/>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4127" name="Freeform 7"/>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4108" name="AutoShape 8"/>
            <p:cNvSpPr>
              <a:spLocks noChangeArrowheads="1"/>
            </p:cNvSpPr>
            <p:nvPr/>
          </p:nvSpPr>
          <p:spPr bwMode="auto">
            <a:xfrm>
              <a:off x="3760" y="2080"/>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4109" name="Rectangle 9"/>
            <p:cNvSpPr>
              <a:spLocks noChangeArrowheads="1"/>
            </p:cNvSpPr>
            <p:nvPr/>
          </p:nvSpPr>
          <p:spPr bwMode="auto">
            <a:xfrm>
              <a:off x="3760" y="2060"/>
              <a:ext cx="1076" cy="248"/>
            </a:xfrm>
            <a:prstGeom prst="rect">
              <a:avLst/>
            </a:prstGeom>
            <a:solidFill>
              <a:schemeClr val="accent1"/>
            </a:solidFill>
            <a:ln w="9525">
              <a:noFill/>
              <a:miter lim="800000"/>
              <a:headEnd/>
              <a:tailEnd/>
            </a:ln>
          </p:spPr>
          <p:txBody>
            <a:bodyPr wrap="none" anchor="ctr"/>
            <a:lstStyle/>
            <a:p>
              <a:endParaRPr lang="en-US"/>
            </a:p>
          </p:txBody>
        </p:sp>
        <p:sp>
          <p:nvSpPr>
            <p:cNvPr id="4110" name="Freeform 10"/>
            <p:cNvSpPr>
              <a:spLocks/>
            </p:cNvSpPr>
            <p:nvPr/>
          </p:nvSpPr>
          <p:spPr bwMode="auto">
            <a:xfrm>
              <a:off x="3680" y="1776"/>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111" name="Freeform 11"/>
            <p:cNvSpPr>
              <a:spLocks/>
            </p:cNvSpPr>
            <p:nvPr/>
          </p:nvSpPr>
          <p:spPr bwMode="auto">
            <a:xfrm flipH="1">
              <a:off x="4304" y="1776"/>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112" name="Rectangle 12"/>
            <p:cNvSpPr>
              <a:spLocks noChangeArrowheads="1"/>
            </p:cNvSpPr>
            <p:nvPr/>
          </p:nvSpPr>
          <p:spPr bwMode="auto">
            <a:xfrm>
              <a:off x="4140" y="2276"/>
              <a:ext cx="380" cy="640"/>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4113" name="Line 13"/>
            <p:cNvSpPr>
              <a:spLocks noChangeShapeType="1"/>
            </p:cNvSpPr>
            <p:nvPr/>
          </p:nvSpPr>
          <p:spPr bwMode="auto">
            <a:xfrm flipH="1">
              <a:off x="3960" y="2916"/>
              <a:ext cx="136" cy="0"/>
            </a:xfrm>
            <a:prstGeom prst="line">
              <a:avLst/>
            </a:prstGeom>
            <a:noFill/>
            <a:ln w="9525">
              <a:solidFill>
                <a:schemeClr val="tx1"/>
              </a:solidFill>
              <a:round/>
              <a:headEnd/>
              <a:tailEnd/>
            </a:ln>
          </p:spPr>
          <p:txBody>
            <a:bodyPr/>
            <a:lstStyle/>
            <a:p>
              <a:endParaRPr lang="en-US"/>
            </a:p>
          </p:txBody>
        </p:sp>
        <p:sp>
          <p:nvSpPr>
            <p:cNvPr id="4114" name="Line 14"/>
            <p:cNvSpPr>
              <a:spLocks noChangeShapeType="1"/>
            </p:cNvSpPr>
            <p:nvPr/>
          </p:nvSpPr>
          <p:spPr bwMode="auto">
            <a:xfrm flipH="1">
              <a:off x="4552" y="2280"/>
              <a:ext cx="136" cy="0"/>
            </a:xfrm>
            <a:prstGeom prst="line">
              <a:avLst/>
            </a:prstGeom>
            <a:noFill/>
            <a:ln w="9525">
              <a:solidFill>
                <a:schemeClr val="tx1"/>
              </a:solidFill>
              <a:round/>
              <a:headEnd/>
              <a:tailEnd/>
            </a:ln>
          </p:spPr>
          <p:txBody>
            <a:bodyPr/>
            <a:lstStyle/>
            <a:p>
              <a:endParaRPr lang="en-US"/>
            </a:p>
          </p:txBody>
        </p:sp>
        <p:sp>
          <p:nvSpPr>
            <p:cNvPr id="4115" name="Text Box 15"/>
            <p:cNvSpPr txBox="1">
              <a:spLocks noChangeArrowheads="1"/>
            </p:cNvSpPr>
            <p:nvPr/>
          </p:nvSpPr>
          <p:spPr bwMode="auto">
            <a:xfrm>
              <a:off x="3794" y="2379"/>
              <a:ext cx="305" cy="192"/>
            </a:xfrm>
            <a:prstGeom prst="rect">
              <a:avLst/>
            </a:prstGeom>
            <a:noFill/>
            <a:ln w="9525">
              <a:noFill/>
              <a:miter lim="800000"/>
              <a:headEnd/>
              <a:tailEnd/>
            </a:ln>
          </p:spPr>
          <p:txBody>
            <a:bodyPr wrap="none">
              <a:spAutoFit/>
            </a:bodyPr>
            <a:lstStyle/>
            <a:p>
              <a:r>
                <a:rPr lang="en-US" sz="1400" i="1"/>
                <a:t>d+h</a:t>
              </a:r>
            </a:p>
          </p:txBody>
        </p:sp>
        <p:sp>
          <p:nvSpPr>
            <p:cNvPr id="4116" name="Line 16"/>
            <p:cNvSpPr>
              <a:spLocks noChangeShapeType="1"/>
            </p:cNvSpPr>
            <p:nvPr/>
          </p:nvSpPr>
          <p:spPr bwMode="auto">
            <a:xfrm>
              <a:off x="3947" y="2568"/>
              <a:ext cx="0" cy="332"/>
            </a:xfrm>
            <a:prstGeom prst="line">
              <a:avLst/>
            </a:prstGeom>
            <a:noFill/>
            <a:ln w="9525">
              <a:solidFill>
                <a:schemeClr val="tx1"/>
              </a:solidFill>
              <a:round/>
              <a:headEnd/>
              <a:tailEnd type="triangle" w="med" len="med"/>
            </a:ln>
          </p:spPr>
          <p:txBody>
            <a:bodyPr/>
            <a:lstStyle/>
            <a:p>
              <a:endParaRPr lang="en-US"/>
            </a:p>
          </p:txBody>
        </p:sp>
        <p:sp>
          <p:nvSpPr>
            <p:cNvPr id="4117" name="Line 17"/>
            <p:cNvSpPr>
              <a:spLocks noChangeShapeType="1"/>
            </p:cNvSpPr>
            <p:nvPr/>
          </p:nvSpPr>
          <p:spPr bwMode="auto">
            <a:xfrm flipH="1" flipV="1">
              <a:off x="3944" y="2060"/>
              <a:ext cx="4" cy="372"/>
            </a:xfrm>
            <a:prstGeom prst="line">
              <a:avLst/>
            </a:prstGeom>
            <a:noFill/>
            <a:ln w="9525">
              <a:solidFill>
                <a:schemeClr val="tx1"/>
              </a:solidFill>
              <a:round/>
              <a:headEnd/>
              <a:tailEnd type="triangle" w="med" len="med"/>
            </a:ln>
          </p:spPr>
          <p:txBody>
            <a:bodyPr/>
            <a:lstStyle/>
            <a:p>
              <a:endParaRPr lang="en-US"/>
            </a:p>
          </p:txBody>
        </p:sp>
        <p:sp>
          <p:nvSpPr>
            <p:cNvPr id="4118" name="Rectangle 18"/>
            <p:cNvSpPr>
              <a:spLocks noChangeArrowheads="1"/>
            </p:cNvSpPr>
            <p:nvPr/>
          </p:nvSpPr>
          <p:spPr bwMode="auto">
            <a:xfrm>
              <a:off x="4622" y="2053"/>
              <a:ext cx="196" cy="231"/>
            </a:xfrm>
            <a:prstGeom prst="rect">
              <a:avLst/>
            </a:prstGeom>
            <a:noFill/>
            <a:ln w="9525">
              <a:noFill/>
              <a:miter lim="800000"/>
              <a:headEnd/>
              <a:tailEnd/>
            </a:ln>
          </p:spPr>
          <p:txBody>
            <a:bodyPr wrap="none">
              <a:spAutoFit/>
            </a:bodyPr>
            <a:lstStyle/>
            <a:p>
              <a:r>
                <a:rPr lang="en-US" i="1"/>
                <a:t>d</a:t>
              </a:r>
            </a:p>
          </p:txBody>
        </p:sp>
        <p:sp>
          <p:nvSpPr>
            <p:cNvPr id="4119" name="Line 19"/>
            <p:cNvSpPr>
              <a:spLocks noChangeShapeType="1"/>
            </p:cNvSpPr>
            <p:nvPr/>
          </p:nvSpPr>
          <p:spPr bwMode="auto">
            <a:xfrm flipH="1" flipV="1">
              <a:off x="4612" y="2060"/>
              <a:ext cx="0" cy="216"/>
            </a:xfrm>
            <a:prstGeom prst="line">
              <a:avLst/>
            </a:prstGeom>
            <a:noFill/>
            <a:ln w="9525">
              <a:solidFill>
                <a:schemeClr val="tx1"/>
              </a:solidFill>
              <a:round/>
              <a:headEnd type="triangle" w="med" len="med"/>
              <a:tailEnd type="triangle" w="med" len="med"/>
            </a:ln>
          </p:spPr>
          <p:txBody>
            <a:bodyPr/>
            <a:lstStyle/>
            <a:p>
              <a:endParaRPr lang="en-US"/>
            </a:p>
          </p:txBody>
        </p:sp>
        <p:sp>
          <p:nvSpPr>
            <p:cNvPr id="4120" name="Line 20"/>
            <p:cNvSpPr>
              <a:spLocks noChangeShapeType="1"/>
            </p:cNvSpPr>
            <p:nvPr/>
          </p:nvSpPr>
          <p:spPr bwMode="auto">
            <a:xfrm>
              <a:off x="4300" y="2004"/>
              <a:ext cx="4" cy="272"/>
            </a:xfrm>
            <a:prstGeom prst="line">
              <a:avLst/>
            </a:prstGeom>
            <a:noFill/>
            <a:ln w="28575">
              <a:solidFill>
                <a:schemeClr val="tx2">
                  <a:lumMod val="50000"/>
                </a:schemeClr>
              </a:solidFill>
              <a:round/>
              <a:headEnd/>
              <a:tailEnd type="triangle" w="med" len="med"/>
            </a:ln>
          </p:spPr>
          <p:txBody>
            <a:bodyPr/>
            <a:lstStyle/>
            <a:p>
              <a:endParaRPr lang="en-US"/>
            </a:p>
          </p:txBody>
        </p:sp>
        <p:sp>
          <p:nvSpPr>
            <p:cNvPr id="4121" name="Line 21"/>
            <p:cNvSpPr>
              <a:spLocks noChangeShapeType="1"/>
            </p:cNvSpPr>
            <p:nvPr/>
          </p:nvSpPr>
          <p:spPr bwMode="auto">
            <a:xfrm>
              <a:off x="4208" y="2916"/>
              <a:ext cx="0" cy="200"/>
            </a:xfrm>
            <a:prstGeom prst="line">
              <a:avLst/>
            </a:prstGeom>
            <a:noFill/>
            <a:ln w="28575">
              <a:solidFill>
                <a:schemeClr val="tx2">
                  <a:lumMod val="50000"/>
                </a:schemeClr>
              </a:solidFill>
              <a:round/>
              <a:headEnd/>
              <a:tailEnd type="triangle" w="med" len="med"/>
            </a:ln>
          </p:spPr>
          <p:txBody>
            <a:bodyPr/>
            <a:lstStyle/>
            <a:p>
              <a:endParaRPr lang="en-US"/>
            </a:p>
          </p:txBody>
        </p:sp>
        <p:sp>
          <p:nvSpPr>
            <p:cNvPr id="4122" name="Line 22"/>
            <p:cNvSpPr>
              <a:spLocks noChangeShapeType="1"/>
            </p:cNvSpPr>
            <p:nvPr/>
          </p:nvSpPr>
          <p:spPr bwMode="auto">
            <a:xfrm flipV="1">
              <a:off x="4416" y="2920"/>
              <a:ext cx="4" cy="320"/>
            </a:xfrm>
            <a:prstGeom prst="line">
              <a:avLst/>
            </a:prstGeom>
            <a:noFill/>
            <a:ln w="28575">
              <a:solidFill>
                <a:schemeClr val="tx2">
                  <a:lumMod val="50000"/>
                </a:schemeClr>
              </a:solidFill>
              <a:round/>
              <a:headEnd/>
              <a:tailEnd type="triangle" w="med" len="med"/>
            </a:ln>
          </p:spPr>
          <p:txBody>
            <a:bodyPr/>
            <a:lstStyle/>
            <a:p>
              <a:endParaRPr lang="en-US"/>
            </a:p>
          </p:txBody>
        </p:sp>
        <p:sp>
          <p:nvSpPr>
            <p:cNvPr id="4123" name="Text Box 23"/>
            <p:cNvSpPr txBox="1">
              <a:spLocks noChangeArrowheads="1"/>
            </p:cNvSpPr>
            <p:nvPr/>
          </p:nvSpPr>
          <p:spPr bwMode="auto">
            <a:xfrm>
              <a:off x="4062" y="1759"/>
              <a:ext cx="449" cy="231"/>
            </a:xfrm>
            <a:prstGeom prst="rect">
              <a:avLst/>
            </a:prstGeom>
            <a:noFill/>
            <a:ln w="9525">
              <a:noFill/>
              <a:miter lim="800000"/>
              <a:headEnd/>
              <a:tailEnd/>
            </a:ln>
          </p:spPr>
          <p:txBody>
            <a:bodyPr wrap="none">
              <a:spAutoFit/>
            </a:bodyPr>
            <a:lstStyle/>
            <a:p>
              <a:r>
                <a:rPr lang="en-US" i="1"/>
                <a:t>-P</a:t>
              </a:r>
              <a:r>
                <a:rPr lang="en-US" i="1" baseline="-25000"/>
                <a:t>o</a:t>
              </a:r>
              <a:r>
                <a:rPr lang="en-US" i="1"/>
                <a:t>A</a:t>
              </a:r>
              <a:r>
                <a:rPr lang="en-US" b="1" i="1">
                  <a:cs typeface="Arial" charset="0"/>
                </a:rPr>
                <a:t>ĵ</a:t>
              </a:r>
            </a:p>
          </p:txBody>
        </p:sp>
        <p:sp>
          <p:nvSpPr>
            <p:cNvPr id="4124" name="Text Box 24"/>
            <p:cNvSpPr txBox="1">
              <a:spLocks noChangeArrowheads="1"/>
            </p:cNvSpPr>
            <p:nvPr/>
          </p:nvSpPr>
          <p:spPr bwMode="auto">
            <a:xfrm>
              <a:off x="3910" y="3075"/>
              <a:ext cx="324" cy="231"/>
            </a:xfrm>
            <a:prstGeom prst="rect">
              <a:avLst/>
            </a:prstGeom>
            <a:noFill/>
            <a:ln w="9525">
              <a:noFill/>
              <a:miter lim="800000"/>
              <a:headEnd/>
              <a:tailEnd/>
            </a:ln>
          </p:spPr>
          <p:txBody>
            <a:bodyPr wrap="none">
              <a:spAutoFit/>
            </a:bodyPr>
            <a:lstStyle/>
            <a:p>
              <a:r>
                <a:rPr lang="en-US" i="1"/>
                <a:t>M</a:t>
              </a:r>
              <a:r>
                <a:rPr lang="en-US" b="1" i="1"/>
                <a:t>g</a:t>
              </a:r>
              <a:endParaRPr lang="en-US" b="1" i="1">
                <a:cs typeface="Arial" charset="0"/>
              </a:endParaRPr>
            </a:p>
          </p:txBody>
        </p:sp>
        <p:sp>
          <p:nvSpPr>
            <p:cNvPr id="4125" name="Rectangle 25"/>
            <p:cNvSpPr>
              <a:spLocks noChangeArrowheads="1"/>
            </p:cNvSpPr>
            <p:nvPr/>
          </p:nvSpPr>
          <p:spPr bwMode="auto">
            <a:xfrm>
              <a:off x="4458" y="2973"/>
              <a:ext cx="348" cy="231"/>
            </a:xfrm>
            <a:prstGeom prst="rect">
              <a:avLst/>
            </a:prstGeom>
            <a:noFill/>
            <a:ln w="9525">
              <a:noFill/>
              <a:miter lim="800000"/>
              <a:headEnd/>
              <a:tailEnd/>
            </a:ln>
          </p:spPr>
          <p:txBody>
            <a:bodyPr wrap="none">
              <a:spAutoFit/>
            </a:bodyPr>
            <a:lstStyle/>
            <a:p>
              <a:r>
                <a:rPr lang="en-US" i="1"/>
                <a:t>PA</a:t>
              </a:r>
              <a:r>
                <a:rPr lang="en-US" b="1" i="1"/>
                <a:t>ĵ</a:t>
              </a:r>
            </a:p>
          </p:txBody>
        </p:sp>
      </p:grpSp>
      <p:graphicFrame>
        <p:nvGraphicFramePr>
          <p:cNvPr id="4098" name="Object 26"/>
          <p:cNvGraphicFramePr>
            <a:graphicFrameLocks noGrp="1" noChangeAspect="1"/>
          </p:cNvGraphicFramePr>
          <p:nvPr>
            <p:ph idx="1"/>
          </p:nvPr>
        </p:nvGraphicFramePr>
        <p:xfrm>
          <a:off x="1103313" y="2552700"/>
          <a:ext cx="2949575" cy="1577975"/>
        </p:xfrm>
        <a:graphic>
          <a:graphicData uri="http://schemas.openxmlformats.org/presentationml/2006/ole">
            <mc:AlternateContent xmlns:mc="http://schemas.openxmlformats.org/markup-compatibility/2006">
              <mc:Choice xmlns:v="urn:schemas-microsoft-com:vml" Requires="v">
                <p:oleObj name="Equation" r:id="rId3" imgW="2184120" imgH="1168200" progId="Equation.3">
                  <p:embed/>
                </p:oleObj>
              </mc:Choice>
              <mc:Fallback>
                <p:oleObj name="Equation" r:id="rId3" imgW="2184120" imgH="1168200" progId="Equation.3">
                  <p:embed/>
                  <p:pic>
                    <p:nvPicPr>
                      <p:cNvPr id="4098"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3" y="2552700"/>
                        <a:ext cx="2949575" cy="157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 name="Text Box 29"/>
          <p:cNvSpPr txBox="1">
            <a:spLocks noChangeArrowheads="1"/>
          </p:cNvSpPr>
          <p:nvPr/>
        </p:nvSpPr>
        <p:spPr bwMode="auto">
          <a:xfrm>
            <a:off x="620713" y="1690688"/>
            <a:ext cx="5011737" cy="3937000"/>
          </a:xfrm>
          <a:prstGeom prst="rect">
            <a:avLst/>
          </a:prstGeom>
          <a:noFill/>
          <a:ln w="9525">
            <a:noFill/>
            <a:miter lim="800000"/>
            <a:headEnd/>
            <a:tailEnd/>
          </a:ln>
        </p:spPr>
        <p:txBody>
          <a:bodyPr>
            <a:spAutoFit/>
          </a:bodyPr>
          <a:lstStyle/>
          <a:p>
            <a:r>
              <a:rPr lang="en-US"/>
              <a:t>Substitution yields:</a:t>
            </a:r>
          </a:p>
          <a:p>
            <a:endParaRPr lang="en-US"/>
          </a:p>
          <a:p>
            <a:endParaRPr lang="en-US"/>
          </a:p>
          <a:p>
            <a:endParaRPr lang="en-US"/>
          </a:p>
          <a:p>
            <a:endParaRPr lang="en-US"/>
          </a:p>
          <a:p>
            <a:endParaRPr lang="en-US"/>
          </a:p>
          <a:p>
            <a:endParaRPr lang="en-US"/>
          </a:p>
          <a:p>
            <a:endParaRPr lang="en-US"/>
          </a:p>
          <a:p>
            <a:endParaRPr lang="en-US"/>
          </a:p>
          <a:p>
            <a:r>
              <a:rPr lang="en-US"/>
              <a:t>So we find that the pressure as a function of depth is given by</a:t>
            </a:r>
          </a:p>
          <a:p>
            <a:endParaRPr lang="en-US"/>
          </a:p>
          <a:p>
            <a:endParaRPr lang="en-US"/>
          </a:p>
          <a:p>
            <a:r>
              <a:rPr lang="en-US"/>
              <a:t>If we start at the surface, </a:t>
            </a:r>
          </a:p>
        </p:txBody>
      </p:sp>
      <p:graphicFrame>
        <p:nvGraphicFramePr>
          <p:cNvPr id="4099" name="Object 30"/>
          <p:cNvGraphicFramePr>
            <a:graphicFrameLocks noChangeAspect="1"/>
          </p:cNvGraphicFramePr>
          <p:nvPr/>
        </p:nvGraphicFramePr>
        <p:xfrm>
          <a:off x="1189038" y="5743575"/>
          <a:ext cx="1541462" cy="439738"/>
        </p:xfrm>
        <a:graphic>
          <a:graphicData uri="http://schemas.openxmlformats.org/presentationml/2006/ole">
            <mc:AlternateContent xmlns:mc="http://schemas.openxmlformats.org/markup-compatibility/2006">
              <mc:Choice xmlns:v="urn:schemas-microsoft-com:vml" Requires="v">
                <p:oleObj name="Equation" r:id="rId5" imgW="850680" imgH="241200" progId="Equation.3">
                  <p:embed/>
                </p:oleObj>
              </mc:Choice>
              <mc:Fallback>
                <p:oleObj name="Equation" r:id="rId5" imgW="850680" imgH="241200" progId="Equation.3">
                  <p:embed/>
                  <p:pic>
                    <p:nvPicPr>
                      <p:cNvPr id="4099"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038" y="5743575"/>
                        <a:ext cx="1541462"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55"/>
          <p:cNvGraphicFramePr>
            <a:graphicFrameLocks noChangeAspect="1"/>
          </p:cNvGraphicFramePr>
          <p:nvPr/>
        </p:nvGraphicFramePr>
        <p:xfrm>
          <a:off x="1185863" y="4805363"/>
          <a:ext cx="1798637" cy="485775"/>
        </p:xfrm>
        <a:graphic>
          <a:graphicData uri="http://schemas.openxmlformats.org/presentationml/2006/ole">
            <mc:AlternateContent xmlns:mc="http://schemas.openxmlformats.org/markup-compatibility/2006">
              <mc:Choice xmlns:v="urn:schemas-microsoft-com:vml" Requires="v">
                <p:oleObj name="Equation" r:id="rId7" imgW="850680" imgH="228600" progId="Equation.3">
                  <p:embed/>
                </p:oleObj>
              </mc:Choice>
              <mc:Fallback>
                <p:oleObj name="Equation" r:id="rId7" imgW="850680" imgH="228600" progId="Equation.3">
                  <p:embed/>
                  <p:pic>
                    <p:nvPicPr>
                      <p:cNvPr id="4100"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863" y="4805363"/>
                        <a:ext cx="1798637"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Date Placeholder 3"/>
          <p:cNvSpPr>
            <a:spLocks noGrp="1"/>
          </p:cNvSpPr>
          <p:nvPr>
            <p:ph type="dt" sz="quarter" idx="10"/>
          </p:nvPr>
        </p:nvSpPr>
        <p:spPr>
          <a:noFill/>
        </p:spPr>
        <p:txBody>
          <a:bodyPr/>
          <a:lstStyle/>
          <a:p>
            <a:r>
              <a:rPr lang="en-US"/>
              <a:t>Winter 2007</a:t>
            </a:r>
          </a:p>
        </p:txBody>
      </p:sp>
      <p:sp>
        <p:nvSpPr>
          <p:cNvPr id="5124" name="Footer Placeholder 4"/>
          <p:cNvSpPr>
            <a:spLocks noGrp="1"/>
          </p:cNvSpPr>
          <p:nvPr>
            <p:ph type="ftr" sz="quarter" idx="11"/>
          </p:nvPr>
        </p:nvSpPr>
        <p:spPr>
          <a:noFill/>
        </p:spPr>
        <p:txBody>
          <a:bodyPr/>
          <a:lstStyle/>
          <a:p>
            <a:r>
              <a:rPr lang="en-US"/>
              <a:t>R. Todd Lines</a:t>
            </a:r>
          </a:p>
        </p:txBody>
      </p:sp>
      <p:sp>
        <p:nvSpPr>
          <p:cNvPr id="5125" name="Slide Number Placeholder 5"/>
          <p:cNvSpPr>
            <a:spLocks noGrp="1"/>
          </p:cNvSpPr>
          <p:nvPr>
            <p:ph type="sldNum" sz="quarter" idx="12"/>
          </p:nvPr>
        </p:nvSpPr>
        <p:spPr>
          <a:noFill/>
        </p:spPr>
        <p:txBody>
          <a:bodyPr/>
          <a:lstStyle/>
          <a:p>
            <a:fld id="{447D3882-1331-49FC-BB54-F67ABF412783}" type="slidenum">
              <a:rPr lang="en-US"/>
              <a:pPr/>
              <a:t>43</a:t>
            </a:fld>
            <a:endParaRPr lang="en-US"/>
          </a:p>
        </p:txBody>
      </p:sp>
      <p:sp>
        <p:nvSpPr>
          <p:cNvPr id="5126" name="Rectangle 2"/>
          <p:cNvSpPr>
            <a:spLocks noGrp="1" noChangeArrowheads="1"/>
          </p:cNvSpPr>
          <p:nvPr>
            <p:ph type="title"/>
          </p:nvPr>
        </p:nvSpPr>
        <p:spPr/>
        <p:txBody>
          <a:bodyPr/>
          <a:lstStyle/>
          <a:p>
            <a:pPr eaLnBrk="1" hangingPunct="1"/>
            <a:r>
              <a:rPr lang="en-US"/>
              <a:t>Pascal’s Law</a:t>
            </a:r>
          </a:p>
        </p:txBody>
      </p:sp>
      <p:sp>
        <p:nvSpPr>
          <p:cNvPr id="5127" name="Rectangle 3"/>
          <p:cNvSpPr>
            <a:spLocks noGrp="1" noChangeArrowheads="1"/>
          </p:cNvSpPr>
          <p:nvPr>
            <p:ph type="body" idx="1"/>
          </p:nvPr>
        </p:nvSpPr>
        <p:spPr/>
        <p:txBody>
          <a:bodyPr/>
          <a:lstStyle/>
          <a:p>
            <a:pPr eaLnBrk="1" hangingPunct="1"/>
            <a:r>
              <a:rPr lang="en-US"/>
              <a:t>If we change P</a:t>
            </a:r>
            <a:r>
              <a:rPr lang="en-US" baseline="-25000"/>
              <a:t>o</a:t>
            </a:r>
            <a:r>
              <a:rPr lang="en-US"/>
              <a:t>, there must be a change in pressure throughout the entire fluid!</a:t>
            </a:r>
          </a:p>
          <a:p>
            <a:pPr eaLnBrk="1" hangingPunct="1"/>
            <a:endParaRPr lang="en-US"/>
          </a:p>
          <a:p>
            <a:pPr eaLnBrk="1" hangingPunct="1"/>
            <a:endParaRPr lang="en-US"/>
          </a:p>
          <a:p>
            <a:pPr eaLnBrk="1" hangingPunct="1"/>
            <a:r>
              <a:rPr lang="en-US"/>
              <a:t>Pascal’s Law: </a:t>
            </a:r>
            <a:r>
              <a:rPr lang="en-US" b="1"/>
              <a:t>a change in the pressure applied to a fluid is transmitted undiminished to every point of the fluid and to the walls of the container</a:t>
            </a:r>
            <a:r>
              <a:rPr lang="en-US"/>
              <a:t>.</a:t>
            </a:r>
          </a:p>
        </p:txBody>
      </p:sp>
      <p:graphicFrame>
        <p:nvGraphicFramePr>
          <p:cNvPr id="5122" name="Object 6"/>
          <p:cNvGraphicFramePr>
            <a:graphicFrameLocks noChangeAspect="1"/>
          </p:cNvGraphicFramePr>
          <p:nvPr/>
        </p:nvGraphicFramePr>
        <p:xfrm>
          <a:off x="3802063" y="2970213"/>
          <a:ext cx="1541462" cy="439737"/>
        </p:xfrm>
        <a:graphic>
          <a:graphicData uri="http://schemas.openxmlformats.org/presentationml/2006/ole">
            <mc:AlternateContent xmlns:mc="http://schemas.openxmlformats.org/markup-compatibility/2006">
              <mc:Choice xmlns:v="urn:schemas-microsoft-com:vml" Requires="v">
                <p:oleObj name="Equation" r:id="rId3" imgW="850680" imgH="241200" progId="Equation.3">
                  <p:embed/>
                </p:oleObj>
              </mc:Choice>
              <mc:Fallback>
                <p:oleObj name="Equation" r:id="rId3" imgW="850680" imgH="241200" progId="Equation.3">
                  <p:embed/>
                  <p:pic>
                    <p:nvPicPr>
                      <p:cNvPr id="51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2063" y="2970213"/>
                        <a:ext cx="1541462"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0BF91071-14D0-4078-A34E-8C832721604C}" type="slidenum">
              <a:rPr lang="en-US" smtClean="0"/>
              <a:pPr/>
              <a:t>44</a:t>
            </a:fld>
            <a:endParaRPr lang="en-US"/>
          </a:p>
        </p:txBody>
      </p:sp>
      <p:sp>
        <p:nvSpPr>
          <p:cNvPr id="46083" name="Rectangle 2"/>
          <p:cNvSpPr>
            <a:spLocks noGrp="1" noChangeArrowheads="1"/>
          </p:cNvSpPr>
          <p:nvPr>
            <p:ph type="title"/>
          </p:nvPr>
        </p:nvSpPr>
        <p:spPr/>
        <p:txBody>
          <a:bodyPr/>
          <a:lstStyle/>
          <a:p>
            <a:pPr eaLnBrk="1" hangingPunct="1"/>
            <a:r>
              <a:rPr lang="en-US"/>
              <a:t>Question 123.4.7</a:t>
            </a:r>
          </a:p>
        </p:txBody>
      </p:sp>
      <p:sp>
        <p:nvSpPr>
          <p:cNvPr id="410627" name="Rectangle 3"/>
          <p:cNvSpPr>
            <a:spLocks noGrp="1" noChangeArrowheads="1"/>
          </p:cNvSpPr>
          <p:nvPr>
            <p:ph type="body" idx="1"/>
          </p:nvPr>
        </p:nvSpPr>
        <p:spPr>
          <a:xfrm>
            <a:off x="457200" y="1352550"/>
            <a:ext cx="8229600" cy="4525963"/>
          </a:xfrm>
        </p:spPr>
        <p:txBody>
          <a:bodyPr/>
          <a:lstStyle/>
          <a:p>
            <a:pPr eaLnBrk="1" hangingPunct="1">
              <a:lnSpc>
                <a:spcPct val="130000"/>
              </a:lnSpc>
              <a:spcBef>
                <a:spcPct val="50000"/>
              </a:spcBef>
              <a:buFontTx/>
              <a:buNone/>
              <a:defRPr/>
            </a:pPr>
            <a:r>
              <a:rPr lang="en-US" sz="2400">
                <a:effectLst>
                  <a:outerShdw blurRad="38100" dist="38100" dir="2700000" algn="tl">
                    <a:srgbClr val="C0C0C0"/>
                  </a:outerShdw>
                </a:effectLst>
              </a:rPr>
              <a:t>Three containers are filled with water to the same height and have the same surface area at the base, but the total weight of water is different for each.  Which container has the greatest total force acting on its base?</a:t>
            </a:r>
          </a:p>
          <a:p>
            <a:pPr eaLnBrk="1" hangingPunct="1">
              <a:lnSpc>
                <a:spcPct val="130000"/>
              </a:lnSpc>
              <a:buFontTx/>
              <a:buNone/>
              <a:defRPr/>
            </a:pPr>
            <a:r>
              <a:rPr lang="en-US" sz="2400">
                <a:solidFill>
                  <a:schemeClr val="tx2"/>
                </a:solidFill>
              </a:rPr>
              <a:t>a)</a:t>
            </a:r>
            <a:r>
              <a:rPr lang="en-US" sz="2400"/>
              <a:t>  </a:t>
            </a:r>
            <a:r>
              <a:rPr lang="en-US" sz="2400">
                <a:solidFill>
                  <a:schemeClr val="tx2"/>
                </a:solidFill>
              </a:rPr>
              <a:t>container 1 </a:t>
            </a:r>
          </a:p>
          <a:p>
            <a:pPr eaLnBrk="1" hangingPunct="1">
              <a:lnSpc>
                <a:spcPct val="130000"/>
              </a:lnSpc>
              <a:buFontTx/>
              <a:buNone/>
              <a:defRPr/>
            </a:pPr>
            <a:r>
              <a:rPr lang="en-US" sz="2400">
                <a:solidFill>
                  <a:schemeClr val="tx2"/>
                </a:solidFill>
              </a:rPr>
              <a:t>b)  container 2 </a:t>
            </a:r>
          </a:p>
          <a:p>
            <a:pPr eaLnBrk="1" hangingPunct="1">
              <a:lnSpc>
                <a:spcPct val="130000"/>
              </a:lnSpc>
              <a:buFontTx/>
              <a:buNone/>
              <a:defRPr/>
            </a:pPr>
            <a:r>
              <a:rPr lang="en-US" sz="2400">
                <a:solidFill>
                  <a:schemeClr val="tx2"/>
                </a:solidFill>
              </a:rPr>
              <a:t>c)  container 3 </a:t>
            </a:r>
          </a:p>
          <a:p>
            <a:pPr eaLnBrk="1" hangingPunct="1">
              <a:lnSpc>
                <a:spcPct val="130000"/>
              </a:lnSpc>
              <a:buFontTx/>
              <a:buNone/>
              <a:defRPr/>
            </a:pPr>
            <a:r>
              <a:rPr lang="en-US" sz="2400">
                <a:solidFill>
                  <a:schemeClr val="tx2"/>
                </a:solidFill>
              </a:rPr>
              <a:t>d)  all three are equal</a:t>
            </a:r>
            <a:endParaRPr lang="en-US" sz="2400">
              <a:effectLst>
                <a:outerShdw blurRad="38100" dist="38100" dir="2700000" algn="tl">
                  <a:srgbClr val="C0C0C0"/>
                </a:outerShdw>
              </a:effectLst>
            </a:endParaRPr>
          </a:p>
          <a:p>
            <a:pPr eaLnBrk="1" hangingPunct="1">
              <a:lnSpc>
                <a:spcPct val="90000"/>
              </a:lnSpc>
              <a:defRPr/>
            </a:pPr>
            <a:endParaRPr lang="en-US" sz="2400"/>
          </a:p>
        </p:txBody>
      </p:sp>
      <p:grpSp>
        <p:nvGrpSpPr>
          <p:cNvPr id="46085" name="Group 4"/>
          <p:cNvGrpSpPr>
            <a:grpSpLocks/>
          </p:cNvGrpSpPr>
          <p:nvPr/>
        </p:nvGrpSpPr>
        <p:grpSpPr bwMode="auto">
          <a:xfrm>
            <a:off x="4792663" y="3971925"/>
            <a:ext cx="3398837" cy="1670050"/>
            <a:chOff x="2223" y="2556"/>
            <a:chExt cx="2535" cy="954"/>
          </a:xfrm>
        </p:grpSpPr>
        <p:grpSp>
          <p:nvGrpSpPr>
            <p:cNvPr id="46086" name="Group 5"/>
            <p:cNvGrpSpPr>
              <a:grpSpLocks/>
            </p:cNvGrpSpPr>
            <p:nvPr/>
          </p:nvGrpSpPr>
          <p:grpSpPr bwMode="auto">
            <a:xfrm>
              <a:off x="2223" y="2556"/>
              <a:ext cx="2535" cy="954"/>
              <a:chOff x="1278" y="2970"/>
              <a:chExt cx="2535" cy="954"/>
            </a:xfrm>
          </p:grpSpPr>
          <p:sp>
            <p:nvSpPr>
              <p:cNvPr id="46090" name="AutoShape 6"/>
              <p:cNvSpPr>
                <a:spLocks noChangeArrowheads="1"/>
              </p:cNvSpPr>
              <p:nvPr/>
            </p:nvSpPr>
            <p:spPr bwMode="auto">
              <a:xfrm>
                <a:off x="1278" y="2970"/>
                <a:ext cx="558" cy="954"/>
              </a:xfrm>
              <a:prstGeom prst="can">
                <a:avLst>
                  <a:gd name="adj" fmla="val 42742"/>
                </a:avLst>
              </a:prstGeom>
              <a:solidFill>
                <a:schemeClr val="bg2"/>
              </a:solidFill>
              <a:ln w="9525">
                <a:solidFill>
                  <a:srgbClr val="FEFF7E"/>
                </a:solidFill>
                <a:round/>
                <a:headEnd type="none" w="sm" len="sm"/>
                <a:tailEnd type="none" w="sm" len="sm"/>
              </a:ln>
            </p:spPr>
            <p:txBody>
              <a:bodyPr wrap="none" anchor="ctr"/>
              <a:lstStyle/>
              <a:p>
                <a:endParaRPr lang="en-US"/>
              </a:p>
            </p:txBody>
          </p:sp>
          <p:grpSp>
            <p:nvGrpSpPr>
              <p:cNvPr id="46091" name="Group 7"/>
              <p:cNvGrpSpPr>
                <a:grpSpLocks/>
              </p:cNvGrpSpPr>
              <p:nvPr/>
            </p:nvGrpSpPr>
            <p:grpSpPr bwMode="auto">
              <a:xfrm>
                <a:off x="2085" y="2985"/>
                <a:ext cx="966" cy="921"/>
                <a:chOff x="1329" y="2913"/>
                <a:chExt cx="966" cy="921"/>
              </a:xfrm>
            </p:grpSpPr>
            <p:sp>
              <p:nvSpPr>
                <p:cNvPr id="46098" name="AutoShape 8"/>
                <p:cNvSpPr>
                  <a:spLocks noChangeArrowheads="1"/>
                </p:cNvSpPr>
                <p:nvPr/>
              </p:nvSpPr>
              <p:spPr bwMode="auto">
                <a:xfrm>
                  <a:off x="1332" y="3015"/>
                  <a:ext cx="963"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8 w 21600"/>
                    <a:gd name="T13" fmla="*/ 4500 h 21600"/>
                    <a:gd name="T14" fmla="*/ 17092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2"/>
                </a:solidFill>
                <a:ln w="9525">
                  <a:solidFill>
                    <a:srgbClr val="FEFF7E"/>
                  </a:solidFill>
                  <a:miter lim="800000"/>
                  <a:headEnd type="none" w="sm" len="sm"/>
                  <a:tailEnd type="none" w="sm" len="sm"/>
                </a:ln>
              </p:spPr>
              <p:txBody>
                <a:bodyPr wrap="none" anchor="ctr"/>
                <a:lstStyle/>
                <a:p>
                  <a:endParaRPr lang="en-US"/>
                </a:p>
              </p:txBody>
            </p:sp>
            <p:sp>
              <p:nvSpPr>
                <p:cNvPr id="46099" name="Oval 9"/>
                <p:cNvSpPr>
                  <a:spLocks noChangeArrowheads="1"/>
                </p:cNvSpPr>
                <p:nvPr/>
              </p:nvSpPr>
              <p:spPr bwMode="auto">
                <a:xfrm>
                  <a:off x="1329" y="2913"/>
                  <a:ext cx="963" cy="198"/>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grpSp>
              <p:nvGrpSpPr>
                <p:cNvPr id="46100" name="Group 10"/>
                <p:cNvGrpSpPr>
                  <a:grpSpLocks/>
                </p:cNvGrpSpPr>
                <p:nvPr/>
              </p:nvGrpSpPr>
              <p:grpSpPr bwMode="auto">
                <a:xfrm>
                  <a:off x="1575" y="3606"/>
                  <a:ext cx="477" cy="228"/>
                  <a:chOff x="1575" y="3606"/>
                  <a:chExt cx="477" cy="228"/>
                </a:xfrm>
              </p:grpSpPr>
              <p:sp>
                <p:nvSpPr>
                  <p:cNvPr id="46101" name="Oval 11"/>
                  <p:cNvSpPr>
                    <a:spLocks noChangeArrowheads="1"/>
                  </p:cNvSpPr>
                  <p:nvPr/>
                </p:nvSpPr>
                <p:spPr bwMode="auto">
                  <a:xfrm>
                    <a:off x="1575" y="3636"/>
                    <a:ext cx="477" cy="198"/>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sp>
                <p:nvSpPr>
                  <p:cNvPr id="46102" name="Oval 12"/>
                  <p:cNvSpPr>
                    <a:spLocks noChangeArrowheads="1"/>
                  </p:cNvSpPr>
                  <p:nvPr/>
                </p:nvSpPr>
                <p:spPr bwMode="auto">
                  <a:xfrm>
                    <a:off x="1581" y="3606"/>
                    <a:ext cx="466" cy="190"/>
                  </a:xfrm>
                  <a:prstGeom prst="ellipse">
                    <a:avLst/>
                  </a:prstGeom>
                  <a:solidFill>
                    <a:schemeClr val="bg2"/>
                  </a:solidFill>
                  <a:ln w="9525">
                    <a:noFill/>
                    <a:round/>
                    <a:headEnd type="none" w="sm" len="sm"/>
                    <a:tailEnd type="none" w="sm" len="sm"/>
                  </a:ln>
                </p:spPr>
                <p:txBody>
                  <a:bodyPr wrap="none" anchor="ctr"/>
                  <a:lstStyle/>
                  <a:p>
                    <a:endParaRPr lang="en-US"/>
                  </a:p>
                </p:txBody>
              </p:sp>
            </p:grpSp>
          </p:grpSp>
          <p:grpSp>
            <p:nvGrpSpPr>
              <p:cNvPr id="46092" name="Group 13"/>
              <p:cNvGrpSpPr>
                <a:grpSpLocks/>
              </p:cNvGrpSpPr>
              <p:nvPr/>
            </p:nvGrpSpPr>
            <p:grpSpPr bwMode="auto">
              <a:xfrm>
                <a:off x="3291" y="3045"/>
                <a:ext cx="522" cy="867"/>
                <a:chOff x="3165" y="3099"/>
                <a:chExt cx="522" cy="867"/>
              </a:xfrm>
            </p:grpSpPr>
            <p:sp>
              <p:nvSpPr>
                <p:cNvPr id="46093" name="AutoShape 14"/>
                <p:cNvSpPr>
                  <a:spLocks noChangeArrowheads="1"/>
                </p:cNvSpPr>
                <p:nvPr/>
              </p:nvSpPr>
              <p:spPr bwMode="auto">
                <a:xfrm flipV="1">
                  <a:off x="3165" y="3147"/>
                  <a:ext cx="522"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10 w 21600"/>
                    <a:gd name="T13" fmla="*/ 4500 h 21600"/>
                    <a:gd name="T14" fmla="*/ 1709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2"/>
                </a:solidFill>
                <a:ln w="9525">
                  <a:solidFill>
                    <a:srgbClr val="FEFF7E"/>
                  </a:solidFill>
                  <a:miter lim="800000"/>
                  <a:headEnd type="none" w="sm" len="sm"/>
                  <a:tailEnd type="none" w="sm" len="sm"/>
                </a:ln>
              </p:spPr>
              <p:txBody>
                <a:bodyPr wrap="none" anchor="ctr"/>
                <a:lstStyle/>
                <a:p>
                  <a:endParaRPr lang="en-US"/>
                </a:p>
              </p:txBody>
            </p:sp>
            <p:grpSp>
              <p:nvGrpSpPr>
                <p:cNvPr id="46094" name="Group 15"/>
                <p:cNvGrpSpPr>
                  <a:grpSpLocks/>
                </p:cNvGrpSpPr>
                <p:nvPr/>
              </p:nvGrpSpPr>
              <p:grpSpPr bwMode="auto">
                <a:xfrm>
                  <a:off x="3174" y="3738"/>
                  <a:ext cx="513" cy="228"/>
                  <a:chOff x="1575" y="3606"/>
                  <a:chExt cx="477" cy="228"/>
                </a:xfrm>
              </p:grpSpPr>
              <p:sp>
                <p:nvSpPr>
                  <p:cNvPr id="46096" name="Oval 16"/>
                  <p:cNvSpPr>
                    <a:spLocks noChangeArrowheads="1"/>
                  </p:cNvSpPr>
                  <p:nvPr/>
                </p:nvSpPr>
                <p:spPr bwMode="auto">
                  <a:xfrm>
                    <a:off x="1575" y="3636"/>
                    <a:ext cx="477" cy="198"/>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sp>
                <p:nvSpPr>
                  <p:cNvPr id="46097" name="Oval 17"/>
                  <p:cNvSpPr>
                    <a:spLocks noChangeArrowheads="1"/>
                  </p:cNvSpPr>
                  <p:nvPr/>
                </p:nvSpPr>
                <p:spPr bwMode="auto">
                  <a:xfrm>
                    <a:off x="1581" y="3606"/>
                    <a:ext cx="466" cy="190"/>
                  </a:xfrm>
                  <a:prstGeom prst="ellipse">
                    <a:avLst/>
                  </a:prstGeom>
                  <a:solidFill>
                    <a:schemeClr val="bg2"/>
                  </a:solidFill>
                  <a:ln w="9525">
                    <a:noFill/>
                    <a:round/>
                    <a:headEnd type="none" w="sm" len="sm"/>
                    <a:tailEnd type="none" w="sm" len="sm"/>
                  </a:ln>
                </p:spPr>
                <p:txBody>
                  <a:bodyPr wrap="none" anchor="ctr"/>
                  <a:lstStyle/>
                  <a:p>
                    <a:endParaRPr lang="en-US"/>
                  </a:p>
                </p:txBody>
              </p:sp>
            </p:grpSp>
            <p:sp>
              <p:nvSpPr>
                <p:cNvPr id="46095" name="Oval 18"/>
                <p:cNvSpPr>
                  <a:spLocks noChangeArrowheads="1"/>
                </p:cNvSpPr>
                <p:nvPr/>
              </p:nvSpPr>
              <p:spPr bwMode="auto">
                <a:xfrm>
                  <a:off x="3297" y="3099"/>
                  <a:ext cx="261" cy="135"/>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grpSp>
        </p:grpSp>
        <p:sp>
          <p:nvSpPr>
            <p:cNvPr id="46087" name="WordArt 19"/>
            <p:cNvSpPr>
              <a:spLocks noChangeArrowheads="1" noChangeShapeType="1" noTextEdit="1"/>
            </p:cNvSpPr>
            <p:nvPr/>
          </p:nvSpPr>
          <p:spPr bwMode="auto">
            <a:xfrm>
              <a:off x="2415" y="2973"/>
              <a:ext cx="150" cy="312"/>
            </a:xfrm>
            <a:prstGeom prst="rect">
              <a:avLst/>
            </a:prstGeom>
          </p:spPr>
          <p:txBody>
            <a:bodyPr wrap="none" fromWordArt="1">
              <a:prstTxWarp prst="textPlain">
                <a:avLst>
                  <a:gd name="adj" fmla="val 50000"/>
                </a:avLst>
              </a:prstTxWarp>
            </a:bodyPr>
            <a:lstStyle/>
            <a:p>
              <a:pPr algn="ctr"/>
              <a:r>
                <a:rPr lang="en-US" sz="2800" kern="10">
                  <a:ln w="9525">
                    <a:solidFill>
                      <a:srgbClr val="000000"/>
                    </a:solidFill>
                    <a:round/>
                    <a:headEnd type="none" w="sm" len="sm"/>
                    <a:tailEnd type="none" w="sm" len="sm"/>
                  </a:ln>
                  <a:solidFill>
                    <a:srgbClr val="FFFFFF"/>
                  </a:solidFill>
                  <a:latin typeface="Arial Black"/>
                </a:rPr>
                <a:t>1</a:t>
              </a:r>
            </a:p>
          </p:txBody>
        </p:sp>
        <p:sp>
          <p:nvSpPr>
            <p:cNvPr id="46088" name="WordArt 20"/>
            <p:cNvSpPr>
              <a:spLocks noChangeArrowheads="1" noChangeShapeType="1" noTextEdit="1"/>
            </p:cNvSpPr>
            <p:nvPr/>
          </p:nvSpPr>
          <p:spPr bwMode="auto">
            <a:xfrm>
              <a:off x="3447" y="2979"/>
              <a:ext cx="150" cy="312"/>
            </a:xfrm>
            <a:prstGeom prst="rect">
              <a:avLst/>
            </a:prstGeom>
          </p:spPr>
          <p:txBody>
            <a:bodyPr wrap="none" fromWordArt="1">
              <a:prstTxWarp prst="textPlain">
                <a:avLst>
                  <a:gd name="adj" fmla="val 50000"/>
                </a:avLst>
              </a:prstTxWarp>
            </a:bodyPr>
            <a:lstStyle/>
            <a:p>
              <a:pPr algn="ctr"/>
              <a:r>
                <a:rPr lang="en-US" sz="2800" kern="10">
                  <a:ln w="9525">
                    <a:solidFill>
                      <a:srgbClr val="000000"/>
                    </a:solidFill>
                    <a:round/>
                    <a:headEnd type="none" w="sm" len="sm"/>
                    <a:tailEnd type="none" w="sm" len="sm"/>
                  </a:ln>
                  <a:solidFill>
                    <a:srgbClr val="FFFFFF"/>
                  </a:solidFill>
                  <a:latin typeface="Arial Black"/>
                </a:rPr>
                <a:t>2</a:t>
              </a:r>
            </a:p>
          </p:txBody>
        </p:sp>
        <p:sp>
          <p:nvSpPr>
            <p:cNvPr id="46089" name="WordArt 21"/>
            <p:cNvSpPr>
              <a:spLocks noChangeArrowheads="1" noChangeShapeType="1" noTextEdit="1"/>
            </p:cNvSpPr>
            <p:nvPr/>
          </p:nvSpPr>
          <p:spPr bwMode="auto">
            <a:xfrm>
              <a:off x="4434" y="3003"/>
              <a:ext cx="150" cy="312"/>
            </a:xfrm>
            <a:prstGeom prst="rect">
              <a:avLst/>
            </a:prstGeom>
          </p:spPr>
          <p:txBody>
            <a:bodyPr wrap="none" fromWordArt="1">
              <a:prstTxWarp prst="textPlain">
                <a:avLst>
                  <a:gd name="adj" fmla="val 50000"/>
                </a:avLst>
              </a:prstTxWarp>
            </a:bodyPr>
            <a:lstStyle/>
            <a:p>
              <a:pPr algn="ctr"/>
              <a:r>
                <a:rPr lang="en-US" sz="2800" kern="10">
                  <a:ln w="9525">
                    <a:solidFill>
                      <a:srgbClr val="000000"/>
                    </a:solidFill>
                    <a:round/>
                    <a:headEnd type="none" w="sm" len="sm"/>
                    <a:tailEnd type="none" w="sm" len="sm"/>
                  </a:ln>
                  <a:solidFill>
                    <a:srgbClr val="FFFFFF"/>
                  </a:solidFill>
                  <a:latin typeface="Arial Black"/>
                </a:rPr>
                <a:t>3</a:t>
              </a:r>
            </a:p>
          </p:txBody>
        </p:sp>
      </p:grpSp>
    </p:spTree>
    <p:extLst>
      <p:ext uri="{BB962C8B-B14F-4D97-AF65-F5344CB8AC3E}">
        <p14:creationId xmlns:p14="http://schemas.microsoft.com/office/powerpoint/2010/main" val="278080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0CEA3462-0B11-49EE-A085-644CACFF9186}" type="slidenum">
              <a:rPr lang="en-US" smtClean="0"/>
              <a:pPr/>
              <a:t>45</a:t>
            </a:fld>
            <a:endParaRPr lang="en-US"/>
          </a:p>
        </p:txBody>
      </p:sp>
      <p:sp>
        <p:nvSpPr>
          <p:cNvPr id="47107" name="Rectangle 2"/>
          <p:cNvSpPr>
            <a:spLocks noGrp="1" noChangeArrowheads="1"/>
          </p:cNvSpPr>
          <p:nvPr>
            <p:ph type="title"/>
          </p:nvPr>
        </p:nvSpPr>
        <p:spPr/>
        <p:txBody>
          <a:bodyPr/>
          <a:lstStyle/>
          <a:p>
            <a:pPr eaLnBrk="1" hangingPunct="1"/>
            <a:r>
              <a:rPr lang="en-US"/>
              <a:t>Question 123.4.8</a:t>
            </a:r>
          </a:p>
        </p:txBody>
      </p:sp>
      <p:sp>
        <p:nvSpPr>
          <p:cNvPr id="47108" name="Rectangle 3"/>
          <p:cNvSpPr>
            <a:spLocks noGrp="1" noChangeArrowheads="1"/>
          </p:cNvSpPr>
          <p:nvPr>
            <p:ph type="body" idx="1"/>
          </p:nvPr>
        </p:nvSpPr>
        <p:spPr>
          <a:xfrm>
            <a:off x="457200" y="1600200"/>
            <a:ext cx="4064000" cy="4525963"/>
          </a:xfrm>
        </p:spPr>
        <p:txBody>
          <a:bodyPr/>
          <a:lstStyle/>
          <a:p>
            <a:pPr eaLnBrk="1" hangingPunct="1">
              <a:lnSpc>
                <a:spcPct val="80000"/>
              </a:lnSpc>
            </a:pPr>
            <a:r>
              <a:rPr lang="en-US" sz="1800"/>
              <a:t>How do Hydraulic Brakes Work?</a:t>
            </a:r>
          </a:p>
          <a:p>
            <a:pPr lvl="1" eaLnBrk="1" hangingPunct="1">
              <a:lnSpc>
                <a:spcPct val="80000"/>
              </a:lnSpc>
            </a:pPr>
            <a:r>
              <a:rPr lang="en-US" sz="1600"/>
              <a:t>A) The pressure due to the pedal being depressed compresses the fluid which then causes a force on the the brake pads </a:t>
            </a:r>
          </a:p>
          <a:p>
            <a:pPr lvl="1" eaLnBrk="1" hangingPunct="1">
              <a:lnSpc>
                <a:spcPct val="80000"/>
              </a:lnSpc>
            </a:pPr>
            <a:r>
              <a:rPr lang="en-US" sz="1600"/>
              <a:t>B) The force due to the pedal being depressed increases the pressure which is transmitted equally to the entire system, and causes a force on the brake pads</a:t>
            </a:r>
          </a:p>
          <a:p>
            <a:pPr lvl="1" eaLnBrk="1" hangingPunct="1">
              <a:lnSpc>
                <a:spcPct val="80000"/>
              </a:lnSpc>
            </a:pPr>
            <a:r>
              <a:rPr lang="en-US" sz="1600"/>
              <a:t>C) The force on the pedal causes a change in volume of the master cylinder which, in turn, causes there to be a higher pressure in the brake cylinder than exists in the master cylinder. This higher pressure causes a force on the brake pads</a:t>
            </a:r>
          </a:p>
        </p:txBody>
      </p:sp>
    </p:spTree>
    <p:extLst>
      <p:ext uri="{BB962C8B-B14F-4D97-AF65-F5344CB8AC3E}">
        <p14:creationId xmlns:p14="http://schemas.microsoft.com/office/powerpoint/2010/main" val="1285305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F398C514-3D85-4F45-82D3-04885E8FD017}" type="slidenum">
              <a:rPr lang="en-US" smtClean="0"/>
              <a:pPr/>
              <a:t>46</a:t>
            </a:fld>
            <a:endParaRPr lang="en-US"/>
          </a:p>
        </p:txBody>
      </p:sp>
      <p:sp>
        <p:nvSpPr>
          <p:cNvPr id="48131" name="Rectangle 2"/>
          <p:cNvSpPr>
            <a:spLocks noGrp="1" noChangeArrowheads="1"/>
          </p:cNvSpPr>
          <p:nvPr>
            <p:ph type="title"/>
          </p:nvPr>
        </p:nvSpPr>
        <p:spPr/>
        <p:txBody>
          <a:bodyPr/>
          <a:lstStyle/>
          <a:p>
            <a:pPr eaLnBrk="1" hangingPunct="1"/>
            <a:r>
              <a:rPr lang="en-US"/>
              <a:t>Question 123.4.8</a:t>
            </a:r>
          </a:p>
        </p:txBody>
      </p:sp>
      <p:sp>
        <p:nvSpPr>
          <p:cNvPr id="48132" name="Rectangle 3"/>
          <p:cNvSpPr>
            <a:spLocks noGrp="1" noChangeArrowheads="1"/>
          </p:cNvSpPr>
          <p:nvPr>
            <p:ph type="body" idx="1"/>
          </p:nvPr>
        </p:nvSpPr>
        <p:spPr>
          <a:xfrm>
            <a:off x="457200" y="1600200"/>
            <a:ext cx="4064000" cy="4525963"/>
          </a:xfrm>
        </p:spPr>
        <p:txBody>
          <a:bodyPr/>
          <a:lstStyle/>
          <a:p>
            <a:pPr eaLnBrk="1" hangingPunct="1">
              <a:lnSpc>
                <a:spcPct val="80000"/>
              </a:lnSpc>
            </a:pPr>
            <a:r>
              <a:rPr lang="en-US" sz="1800"/>
              <a:t>How do Hydraulic Brakes Work?</a:t>
            </a:r>
          </a:p>
          <a:p>
            <a:pPr lvl="1" eaLnBrk="1" hangingPunct="1">
              <a:lnSpc>
                <a:spcPct val="80000"/>
              </a:lnSpc>
            </a:pPr>
            <a:r>
              <a:rPr lang="en-US" sz="1600"/>
              <a:t>A) The pressure due to the pedal being depressed compresses the fluid which then causes a force on the the brake pads </a:t>
            </a:r>
          </a:p>
          <a:p>
            <a:pPr lvl="1" eaLnBrk="1" hangingPunct="1">
              <a:lnSpc>
                <a:spcPct val="80000"/>
              </a:lnSpc>
            </a:pPr>
            <a:r>
              <a:rPr lang="en-US" sz="1600"/>
              <a:t>B) The force due to the pedal being depressed increases the pressure which is transmitted equally to the entire system, and causes a force on the brake pads</a:t>
            </a:r>
          </a:p>
          <a:p>
            <a:pPr lvl="1" eaLnBrk="1" hangingPunct="1">
              <a:lnSpc>
                <a:spcPct val="80000"/>
              </a:lnSpc>
            </a:pPr>
            <a:r>
              <a:rPr lang="en-US" sz="1600"/>
              <a:t>C) The force on the pedal causes a change in volume of the master cylinder which, in turn, causes there to be a higher pressure in the brake cylinder than exists in the master cylinder. This higher pressure causes a force on the brake pads</a:t>
            </a:r>
          </a:p>
        </p:txBody>
      </p:sp>
      <p:pic>
        <p:nvPicPr>
          <p:cNvPr id="48133" name="Picture 4" descr="10_07"/>
          <p:cNvPicPr>
            <a:picLocks noChangeAspect="1" noChangeArrowheads="1"/>
          </p:cNvPicPr>
          <p:nvPr/>
        </p:nvPicPr>
        <p:blipFill>
          <a:blip r:embed="rId3" cstate="print"/>
          <a:srcRect l="51088" b="6471"/>
          <a:stretch>
            <a:fillRect/>
          </a:stretch>
        </p:blipFill>
        <p:spPr bwMode="auto">
          <a:xfrm>
            <a:off x="4532313" y="1506538"/>
            <a:ext cx="4071937" cy="3143250"/>
          </a:xfrm>
          <a:prstGeom prst="rect">
            <a:avLst/>
          </a:prstGeom>
          <a:noFill/>
          <a:ln w="9525">
            <a:noFill/>
            <a:miter lim="800000"/>
            <a:headEnd/>
            <a:tailEnd/>
          </a:ln>
        </p:spPr>
      </p:pic>
      <p:pic>
        <p:nvPicPr>
          <p:cNvPr id="48134" name="Picture 5" descr="10_07"/>
          <p:cNvPicPr>
            <a:picLocks noChangeAspect="1" noChangeArrowheads="1"/>
          </p:cNvPicPr>
          <p:nvPr/>
        </p:nvPicPr>
        <p:blipFill>
          <a:blip r:embed="rId3" cstate="print"/>
          <a:srcRect l="30339" t="91969" r="28757" b="1276"/>
          <a:stretch>
            <a:fillRect/>
          </a:stretch>
        </p:blipFill>
        <p:spPr bwMode="auto">
          <a:xfrm>
            <a:off x="5649913" y="4668838"/>
            <a:ext cx="2825750" cy="187325"/>
          </a:xfrm>
          <a:prstGeom prst="rect">
            <a:avLst/>
          </a:prstGeom>
          <a:noFill/>
          <a:ln w="9525">
            <a:noFill/>
            <a:miter lim="800000"/>
            <a:headEnd/>
            <a:tailEnd/>
          </a:ln>
        </p:spPr>
      </p:pic>
    </p:spTree>
    <p:extLst>
      <p:ext uri="{BB962C8B-B14F-4D97-AF65-F5344CB8AC3E}">
        <p14:creationId xmlns:p14="http://schemas.microsoft.com/office/powerpoint/2010/main" val="3521363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a:t>
            </a:r>
          </a:p>
        </p:txBody>
      </p:sp>
      <p:sp>
        <p:nvSpPr>
          <p:cNvPr id="5" name="Content Placeholder 4"/>
          <p:cNvSpPr>
            <a:spLocks noGrp="1"/>
          </p:cNvSpPr>
          <p:nvPr>
            <p:ph sz="half" idx="1"/>
          </p:nvPr>
        </p:nvSpPr>
        <p:spPr/>
        <p:txBody>
          <a:bodyPr/>
          <a:lstStyle/>
          <a:p>
            <a:pPr marL="0" indent="0">
              <a:buNone/>
            </a:pPr>
            <a:r>
              <a:rPr lang="en-US" dirty="0"/>
              <a:t>We push down on the small piston on the left. The pressure changes by an amount </a:t>
            </a:r>
            <a:r>
              <a:rPr lang="en-US" dirty="0">
                <a:sym typeface="Symbol" panose="05050102010706020507" pitchFamily="18" charset="2"/>
              </a:rPr>
              <a:t>P. How much does the pressure change in the right hand side of this jack?</a:t>
            </a:r>
            <a:endParaRPr lang="en-US" dirty="0"/>
          </a:p>
        </p:txBody>
      </p:sp>
      <p:pic>
        <p:nvPicPr>
          <p:cNvPr id="4" name="Picture 3"/>
          <p:cNvPicPr>
            <a:picLocks noChangeAspect="1"/>
          </p:cNvPicPr>
          <p:nvPr/>
        </p:nvPicPr>
        <p:blipFill>
          <a:blip r:embed="rId3"/>
          <a:stretch>
            <a:fillRect/>
          </a:stretch>
        </p:blipFill>
        <p:spPr>
          <a:xfrm>
            <a:off x="4529693" y="1828800"/>
            <a:ext cx="3854952" cy="22098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a:t>
            </a:r>
          </a:p>
        </p:txBody>
      </p:sp>
      <p:sp>
        <p:nvSpPr>
          <p:cNvPr id="5" name="Content Placeholder 4"/>
          <p:cNvSpPr>
            <a:spLocks noGrp="1"/>
          </p:cNvSpPr>
          <p:nvPr>
            <p:ph sz="half" idx="1"/>
          </p:nvPr>
        </p:nvSpPr>
        <p:spPr/>
        <p:txBody>
          <a:bodyPr/>
          <a:lstStyle/>
          <a:p>
            <a:pPr marL="0" indent="0">
              <a:buNone/>
            </a:pPr>
            <a:r>
              <a:rPr lang="en-US" dirty="0"/>
              <a:t>We push down on the small piston on the left. The pressure changes by an amount </a:t>
            </a:r>
            <a:r>
              <a:rPr lang="en-US" dirty="0">
                <a:sym typeface="Symbol" panose="05050102010706020507" pitchFamily="18" charset="2"/>
              </a:rPr>
              <a:t>P. What is the upward force in the right hand side of the jack?</a:t>
            </a:r>
            <a:endParaRPr lang="en-US" dirty="0"/>
          </a:p>
        </p:txBody>
      </p:sp>
      <p:pic>
        <p:nvPicPr>
          <p:cNvPr id="4" name="Picture 3"/>
          <p:cNvPicPr>
            <a:picLocks noChangeAspect="1"/>
          </p:cNvPicPr>
          <p:nvPr/>
        </p:nvPicPr>
        <p:blipFill>
          <a:blip r:embed="rId3"/>
          <a:stretch>
            <a:fillRect/>
          </a:stretch>
        </p:blipFill>
        <p:spPr>
          <a:xfrm>
            <a:off x="4529693" y="1828800"/>
            <a:ext cx="3854952" cy="2209800"/>
          </a:xfrm>
          <a:prstGeom prst="rect">
            <a:avLst/>
          </a:prstGeom>
        </p:spPr>
      </p:pic>
    </p:spTree>
    <p:extLst>
      <p:ext uri="{BB962C8B-B14F-4D97-AF65-F5344CB8AC3E}">
        <p14:creationId xmlns:p14="http://schemas.microsoft.com/office/powerpoint/2010/main" val="145735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descr="Cric 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3819525" cy="5095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 y="2590800"/>
            <a:ext cx="1909497" cy="523220"/>
          </a:xfrm>
          <a:prstGeom prst="rect">
            <a:avLst/>
          </a:prstGeom>
          <a:noFill/>
        </p:spPr>
        <p:txBody>
          <a:bodyPr wrap="none" rtlCol="0">
            <a:spAutoFit/>
          </a:bodyPr>
          <a:lstStyle/>
          <a:p>
            <a:r>
              <a:rPr lang="en-US" sz="2800" dirty="0"/>
              <a:t>Big Cylinder</a:t>
            </a:r>
          </a:p>
        </p:txBody>
      </p:sp>
      <p:cxnSp>
        <p:nvCxnSpPr>
          <p:cNvPr id="5" name="Straight Arrow Connector 4"/>
          <p:cNvCxnSpPr/>
          <p:nvPr/>
        </p:nvCxnSpPr>
        <p:spPr>
          <a:xfrm>
            <a:off x="1828800" y="3276600"/>
            <a:ext cx="2286000"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800600" y="3124200"/>
            <a:ext cx="2286000" cy="1066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29400" y="2438400"/>
            <a:ext cx="2250937" cy="523220"/>
          </a:xfrm>
          <a:prstGeom prst="rect">
            <a:avLst/>
          </a:prstGeom>
          <a:noFill/>
        </p:spPr>
        <p:txBody>
          <a:bodyPr wrap="none" rtlCol="0">
            <a:spAutoFit/>
          </a:bodyPr>
          <a:lstStyle/>
          <a:p>
            <a:r>
              <a:rPr lang="en-US" sz="2800" dirty="0"/>
              <a:t>Small Cylinder</a:t>
            </a:r>
          </a:p>
        </p:txBody>
      </p:sp>
    </p:spTree>
    <p:extLst>
      <p:ext uri="{BB962C8B-B14F-4D97-AF65-F5344CB8AC3E}">
        <p14:creationId xmlns:p14="http://schemas.microsoft.com/office/powerpoint/2010/main" val="3644134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cxnSp>
        <p:nvCxnSpPr>
          <p:cNvPr id="7" name="Straight Connector 6"/>
          <p:cNvCxnSpPr/>
          <p:nvPr/>
        </p:nvCxnSpPr>
        <p:spPr>
          <a:xfrm flipV="1">
            <a:off x="3133165" y="2837329"/>
            <a:ext cx="1492623" cy="4034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119718" y="2864224"/>
            <a:ext cx="1398494" cy="12102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121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
        <p:nvSpPr>
          <p:cNvPr id="5" name="Right Triangle 4"/>
          <p:cNvSpPr/>
          <p:nvPr/>
        </p:nvSpPr>
        <p:spPr>
          <a:xfrm rot="16200000">
            <a:off x="3489516" y="2568390"/>
            <a:ext cx="813546" cy="1351423"/>
          </a:xfrm>
          <a:prstGeom prst="rtTriangle">
            <a:avLst/>
          </a:prstGeom>
          <a:solidFill>
            <a:srgbClr val="FCFF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9828714" flipH="1">
            <a:off x="2960980" y="3310963"/>
            <a:ext cx="360342" cy="695732"/>
          </a:xfrm>
          <a:prstGeom prst="rtTriangle">
            <a:avLst/>
          </a:prstGeom>
          <a:solidFill>
            <a:srgbClr val="91F0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133165" y="2810435"/>
            <a:ext cx="1479176" cy="4303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119718" y="2837329"/>
            <a:ext cx="1465729" cy="12371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2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95536" y="1801506"/>
            <a:ext cx="3230282" cy="3392156"/>
          </a:xfrm>
          <a:prstGeom prst="rect">
            <a:avLst/>
          </a:prstGeom>
          <a:noFill/>
          <a:ln w="9525">
            <a:noFill/>
            <a:miter lim="800000"/>
            <a:headEnd/>
            <a:tailEnd/>
          </a:ln>
          <a:effectLst/>
        </p:spPr>
      </p:pic>
      <p:sp>
        <p:nvSpPr>
          <p:cNvPr id="7" name="Rectangle 6"/>
          <p:cNvSpPr/>
          <p:nvPr/>
        </p:nvSpPr>
        <p:spPr>
          <a:xfrm>
            <a:off x="1558107" y="2975211"/>
            <a:ext cx="1471696" cy="1095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542197" y="955343"/>
            <a:ext cx="2838734" cy="2006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29803" y="3848670"/>
            <a:ext cx="5813946" cy="2047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571" y="965575"/>
            <a:ext cx="4503762" cy="2896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3" cstate="print"/>
          <a:srcRect/>
          <a:stretch>
            <a:fillRect/>
          </a:stretch>
        </p:blipFill>
        <p:spPr bwMode="auto">
          <a:xfrm>
            <a:off x="4499213" y="988729"/>
            <a:ext cx="4267200" cy="2867025"/>
          </a:xfrm>
          <a:prstGeom prst="rect">
            <a:avLst/>
          </a:prstGeom>
          <a:noFill/>
          <a:ln w="9525">
            <a:noFill/>
            <a:miter lim="800000"/>
            <a:headEnd/>
            <a:tailEnd/>
          </a:ln>
          <a:effectLst/>
        </p:spPr>
      </p:pic>
      <p:sp>
        <p:nvSpPr>
          <p:cNvPr id="2" name="Rectangle 1">
            <a:extLst>
              <a:ext uri="{FF2B5EF4-FFF2-40B4-BE49-F238E27FC236}">
                <a16:creationId xmlns:a16="http://schemas.microsoft.com/office/drawing/2014/main" id="{8A636285-FDDC-FDE3-B4BE-DC102A963C7A}"/>
              </a:ext>
            </a:extLst>
          </p:cNvPr>
          <p:cNvSpPr/>
          <p:nvPr/>
        </p:nvSpPr>
        <p:spPr>
          <a:xfrm rot="19982334">
            <a:off x="5576171" y="3001686"/>
            <a:ext cx="210312" cy="2047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D74AE34-98DA-7187-157B-35209083E0F2}"/>
                  </a:ext>
                </a:extLst>
              </p:cNvPr>
              <p:cNvSpPr txBox="1"/>
              <p:nvPr/>
            </p:nvSpPr>
            <p:spPr>
              <a:xfrm>
                <a:off x="5350544" y="2961564"/>
                <a:ext cx="489493"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oMath>
                  </m:oMathPara>
                </a14:m>
                <a:endParaRPr lang="en-US" dirty="0"/>
              </a:p>
            </p:txBody>
          </p:sp>
        </mc:Choice>
        <mc:Fallback>
          <p:sp>
            <p:nvSpPr>
              <p:cNvPr id="3" name="TextBox 2">
                <a:extLst>
                  <a:ext uri="{FF2B5EF4-FFF2-40B4-BE49-F238E27FC236}">
                    <a16:creationId xmlns:a16="http://schemas.microsoft.com/office/drawing/2014/main" id="{CD74AE34-98DA-7187-157B-35209083E0F2}"/>
                  </a:ext>
                </a:extLst>
              </p:cNvPr>
              <p:cNvSpPr txBox="1">
                <a:spLocks noRot="1" noChangeAspect="1" noMove="1" noResize="1" noEditPoints="1" noAdjustHandles="1" noChangeArrowheads="1" noChangeShapeType="1" noTextEdit="1"/>
              </p:cNvSpPr>
              <p:nvPr/>
            </p:nvSpPr>
            <p:spPr>
              <a:xfrm>
                <a:off x="5350544" y="2961564"/>
                <a:ext cx="489493" cy="36933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5" name="Rectangle 3"/>
          <p:cNvSpPr>
            <a:spLocks noGrp="1" noChangeArrowheads="1"/>
          </p:cNvSpPr>
          <p:nvPr>
            <p:ph type="title"/>
          </p:nvPr>
        </p:nvSpPr>
        <p:spPr>
          <a:xfrm>
            <a:off x="660400" y="0"/>
            <a:ext cx="8050213" cy="838200"/>
          </a:xfrm>
        </p:spPr>
        <p:txBody>
          <a:bodyPr/>
          <a:lstStyle/>
          <a:p>
            <a:pPr>
              <a:lnSpc>
                <a:spcPct val="90000"/>
              </a:lnSpc>
              <a:defRPr/>
            </a:pPr>
            <a:r>
              <a:rPr lang="en-US" sz="2800" i="1" dirty="0" err="1"/>
              <a:t>ConcepTest</a:t>
            </a:r>
            <a:r>
              <a:rPr lang="en-US" sz="2800" i="1" dirty="0"/>
              <a:t> 24.3a	</a:t>
            </a:r>
            <a:r>
              <a:rPr lang="en-US" sz="2800" dirty="0">
                <a:solidFill>
                  <a:schemeClr val="accent2"/>
                </a:solidFill>
              </a:rPr>
              <a:t>Double Slits I</a:t>
            </a:r>
          </a:p>
        </p:txBody>
      </p:sp>
      <p:sp>
        <p:nvSpPr>
          <p:cNvPr id="1999897" name="Rectangle 25"/>
          <p:cNvSpPr>
            <a:spLocks noGrp="1" noChangeArrowheads="1"/>
          </p:cNvSpPr>
          <p:nvPr>
            <p:ph idx="1"/>
          </p:nvPr>
        </p:nvSpPr>
        <p:spPr>
          <a:xfrm>
            <a:off x="231775" y="1301935"/>
            <a:ext cx="4286437" cy="4560981"/>
          </a:xfrm>
        </p:spPr>
        <p:txBody>
          <a:bodyPr/>
          <a:lstStyle/>
          <a:p>
            <a:pPr marL="401638" indent="-401638">
              <a:lnSpc>
                <a:spcPct val="140000"/>
              </a:lnSpc>
              <a:buFont typeface="Monotype Sorts" pitchFamily="2" charset="2"/>
              <a:buNone/>
              <a:defRPr/>
            </a:pPr>
            <a:r>
              <a:rPr lang="en-US" sz="2200" b="1" dirty="0"/>
              <a:t>	</a:t>
            </a:r>
            <a:r>
              <a:rPr lang="en-US" b="1" dirty="0"/>
              <a:t>In a double-slit experiment, when the </a:t>
            </a:r>
            <a:r>
              <a:rPr lang="en-US" b="1" dirty="0">
                <a:solidFill>
                  <a:schemeClr val="accent2"/>
                </a:solidFill>
              </a:rPr>
              <a:t>wavelength</a:t>
            </a:r>
            <a:r>
              <a:rPr lang="en-US" b="1" dirty="0"/>
              <a:t> of the light is </a:t>
            </a:r>
            <a:r>
              <a:rPr lang="en-US" b="1" dirty="0">
                <a:solidFill>
                  <a:schemeClr val="accent2"/>
                </a:solidFill>
              </a:rPr>
              <a:t>increased</a:t>
            </a:r>
            <a:r>
              <a:rPr lang="en-US" b="1" dirty="0"/>
              <a:t>, the interference pattern</a:t>
            </a:r>
            <a:r>
              <a:rPr lang="en-US" b="1" dirty="0">
                <a:effectLst>
                  <a:outerShdw blurRad="38100" dist="38100" dir="2700000" algn="tl">
                    <a:srgbClr val="000000"/>
                  </a:outerShdw>
                </a:effectLst>
              </a:rPr>
              <a:t> </a:t>
            </a:r>
          </a:p>
        </p:txBody>
      </p:sp>
      <p:sp>
        <p:nvSpPr>
          <p:cNvPr id="1999876" name="Rectangle 4"/>
          <p:cNvSpPr>
            <a:spLocks noChangeArrowheads="1"/>
          </p:cNvSpPr>
          <p:nvPr/>
        </p:nvSpPr>
        <p:spPr bwMode="auto">
          <a:xfrm>
            <a:off x="5110163" y="137972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78887"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8888"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78895"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78902"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3"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4"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5"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78898"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899"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0"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1"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78891"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78893"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8894"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extLst>
      <p:ext uri="{BB962C8B-B14F-4D97-AF65-F5344CB8AC3E}">
        <p14:creationId xmlns:p14="http://schemas.microsoft.com/office/powerpoint/2010/main" val="353415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AutoShape 2"/>
          <p:cNvSpPr>
            <a:spLocks noChangeArrowheads="1"/>
          </p:cNvSpPr>
          <p:nvPr/>
        </p:nvSpPr>
        <p:spPr bwMode="auto">
          <a:xfrm>
            <a:off x="0" y="3644900"/>
            <a:ext cx="3970338" cy="2725738"/>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01923" name="Rectangle 3"/>
          <p:cNvSpPr>
            <a:spLocks noChangeArrowheads="1"/>
          </p:cNvSpPr>
          <p:nvPr/>
        </p:nvSpPr>
        <p:spPr bwMode="auto">
          <a:xfrm>
            <a:off x="0" y="4471988"/>
            <a:ext cx="3940175" cy="1841500"/>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defRPr/>
            </a:pPr>
            <a:r>
              <a:rPr lang="en-US" sz="2200" b="1">
                <a:solidFill>
                  <a:schemeClr val="bg2"/>
                </a:solidFill>
              </a:rPr>
              <a:t>	</a:t>
            </a:r>
            <a:r>
              <a:rPr lang="en-US" sz="2000" b="1">
                <a:solidFill>
                  <a:schemeClr val="bg2"/>
                </a:solidFill>
              </a:rPr>
              <a:t>If </a:t>
            </a:r>
            <a:r>
              <a:rPr lang="en-US" sz="2000" b="1">
                <a:solidFill>
                  <a:srgbClr val="FF0000"/>
                </a:solidFill>
                <a:effectLst>
                  <a:outerShdw blurRad="38100" dist="38100" dir="2700000" algn="tl">
                    <a:srgbClr val="000000"/>
                  </a:outerShdw>
                </a:effectLst>
                <a:latin typeface="Symbol" pitchFamily="18" charset="2"/>
              </a:rPr>
              <a:t></a:t>
            </a:r>
            <a:r>
              <a:rPr lang="en-US" sz="2000" b="1">
                <a:solidFill>
                  <a:srgbClr val="FF0000"/>
                </a:solidFill>
                <a:effectLst>
                  <a:outerShdw blurRad="38100" dist="38100" dir="2700000" algn="tl">
                    <a:srgbClr val="000000"/>
                  </a:outerShdw>
                </a:effectLst>
              </a:rPr>
              <a:t> is increased</a:t>
            </a:r>
            <a:r>
              <a:rPr lang="en-US" sz="2000" b="1">
                <a:solidFill>
                  <a:schemeClr val="bg2"/>
                </a:solidFill>
              </a:rPr>
              <a:t> and </a:t>
            </a:r>
            <a:r>
              <a:rPr lang="en-US" sz="2000" b="1" i="1">
                <a:solidFill>
                  <a:srgbClr val="FF0000"/>
                </a:solidFill>
                <a:effectLst>
                  <a:outerShdw blurRad="38100" dist="38100" dir="2700000" algn="tl">
                    <a:srgbClr val="000000"/>
                  </a:outerShdw>
                </a:effectLst>
              </a:rPr>
              <a:t>d</a:t>
            </a:r>
            <a:r>
              <a:rPr lang="en-US" sz="2000" b="1">
                <a:solidFill>
                  <a:srgbClr val="FF0000"/>
                </a:solidFill>
                <a:effectLst>
                  <a:outerShdw blurRad="38100" dist="38100" dir="2700000" algn="tl">
                    <a:srgbClr val="000000"/>
                  </a:outerShdw>
                </a:effectLst>
              </a:rPr>
              <a:t> does not change</a:t>
            </a:r>
            <a:r>
              <a:rPr lang="en-US" sz="2000" b="1">
                <a:solidFill>
                  <a:schemeClr val="bg2"/>
                </a:solidFill>
              </a:rPr>
              <a:t>, then </a:t>
            </a:r>
            <a:r>
              <a:rPr lang="en-US" sz="2000" b="1">
                <a:solidFill>
                  <a:srgbClr val="0066FF"/>
                </a:solidFill>
                <a:effectLst>
                  <a:outerShdw blurRad="38100" dist="38100" dir="2700000" algn="tl">
                    <a:srgbClr val="000000"/>
                  </a:outerShdw>
                </a:effectLst>
                <a:latin typeface="Symbol" pitchFamily="18" charset="2"/>
              </a:rPr>
              <a:t></a:t>
            </a:r>
            <a:r>
              <a:rPr lang="en-US" sz="2000" b="1">
                <a:solidFill>
                  <a:srgbClr val="0066FF"/>
                </a:solidFill>
                <a:effectLst>
                  <a:outerShdw blurRad="38100" dist="38100" dir="2700000" algn="tl">
                    <a:srgbClr val="000000"/>
                  </a:outerShdw>
                </a:effectLst>
              </a:rPr>
              <a:t> must increase</a:t>
            </a:r>
            <a:r>
              <a:rPr lang="en-US" sz="2000" b="1">
                <a:solidFill>
                  <a:schemeClr val="bg2"/>
                </a:solidFill>
              </a:rPr>
              <a:t>, so the pattern spreads out.</a:t>
            </a:r>
          </a:p>
        </p:txBody>
      </p:sp>
      <p:sp>
        <p:nvSpPr>
          <p:cNvPr id="2001925"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24.3a	</a:t>
            </a:r>
            <a:r>
              <a:rPr lang="en-US" sz="2800">
                <a:solidFill>
                  <a:schemeClr val="accent2"/>
                </a:solidFill>
              </a:rPr>
              <a:t>Double Slits I</a:t>
            </a:r>
          </a:p>
        </p:txBody>
      </p:sp>
      <p:sp>
        <p:nvSpPr>
          <p:cNvPr id="2001949" name="Rectangle 29"/>
          <p:cNvSpPr>
            <a:spLocks noGrp="1" noChangeArrowheads="1"/>
          </p:cNvSpPr>
          <p:nvPr>
            <p:ph idx="1"/>
          </p:nvPr>
        </p:nvSpPr>
        <p:spPr>
          <a:xfrm>
            <a:off x="231775" y="1117981"/>
            <a:ext cx="4572000" cy="1890713"/>
          </a:xfrm>
        </p:spPr>
        <p:txBody>
          <a:bodyPr>
            <a:normAutofit fontScale="92500" lnSpcReduction="10000"/>
          </a:bodyPr>
          <a:lstStyle/>
          <a:p>
            <a:pPr marL="401638" indent="-401638">
              <a:lnSpc>
                <a:spcPct val="140000"/>
              </a:lnSpc>
              <a:buFont typeface="Monotype Sorts" pitchFamily="2" charset="2"/>
              <a:buNone/>
              <a:defRPr/>
            </a:pPr>
            <a:r>
              <a:rPr lang="en-US" sz="1800" b="1" dirty="0"/>
              <a:t>	</a:t>
            </a:r>
            <a:r>
              <a:rPr lang="en-US" sz="2400" b="1" dirty="0"/>
              <a:t>In a double-slit experiment, when the </a:t>
            </a:r>
            <a:r>
              <a:rPr lang="en-US" sz="2400" b="1" dirty="0">
                <a:solidFill>
                  <a:schemeClr val="accent2"/>
                </a:solidFill>
              </a:rPr>
              <a:t>wavelength</a:t>
            </a:r>
            <a:r>
              <a:rPr lang="en-US" sz="2400" b="1" dirty="0"/>
              <a:t> of the light is </a:t>
            </a:r>
            <a:r>
              <a:rPr lang="en-US" sz="2400" b="1" dirty="0">
                <a:solidFill>
                  <a:schemeClr val="accent2"/>
                </a:solidFill>
              </a:rPr>
              <a:t>increased</a:t>
            </a:r>
            <a:r>
              <a:rPr lang="en-US" sz="2400" b="1" dirty="0"/>
              <a:t>, the interference pattern</a:t>
            </a:r>
            <a:r>
              <a:rPr lang="en-US" sz="2400" b="1" dirty="0">
                <a:effectLst>
                  <a:outerShdw blurRad="38100" dist="38100" dir="2700000" algn="tl">
                    <a:srgbClr val="000000"/>
                  </a:outerShdw>
                </a:effectLst>
              </a:rPr>
              <a:t> </a:t>
            </a:r>
          </a:p>
        </p:txBody>
      </p:sp>
      <p:sp>
        <p:nvSpPr>
          <p:cNvPr id="2001926" name="Rectangle 6"/>
          <p:cNvSpPr>
            <a:spLocks noChangeArrowheads="1"/>
          </p:cNvSpPr>
          <p:nvPr/>
        </p:nvSpPr>
        <p:spPr bwMode="auto">
          <a:xfrm>
            <a:off x="5110163" y="151419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79915"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9916"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79923"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79930"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1"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2"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3"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79926"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7"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8"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9"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79919"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79921"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9922"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1947" name="Rectangle 27"/>
          <p:cNvSpPr>
            <a:spLocks noChangeArrowheads="1"/>
          </p:cNvSpPr>
          <p:nvPr/>
        </p:nvSpPr>
        <p:spPr bwMode="auto">
          <a:xfrm>
            <a:off x="476250" y="3944938"/>
            <a:ext cx="2782888" cy="533400"/>
          </a:xfrm>
          <a:prstGeom prst="rect">
            <a:avLst/>
          </a:prstGeom>
          <a:noFill/>
          <a:ln w="57150">
            <a:solidFill>
              <a:schemeClr val="bg1"/>
            </a:solidFill>
            <a:miter lim="800000"/>
            <a:headEnd/>
            <a:tailEnd/>
          </a:ln>
          <a:effectLst/>
        </p:spPr>
        <p:txBody>
          <a:bodyPr>
            <a:spAutoFit/>
          </a:bodyPr>
          <a:lstStyle/>
          <a:p>
            <a:pPr>
              <a:lnSpc>
                <a:spcPct val="90000"/>
              </a:lnSpc>
              <a:defRPr/>
            </a:pPr>
            <a:r>
              <a:rPr lang="en-US" sz="2800" b="1">
                <a:solidFill>
                  <a:srgbClr val="FF0000"/>
                </a:solidFill>
                <a:effectLst>
                  <a:outerShdw blurRad="38100" dist="38100" dir="2700000" algn="tl">
                    <a:srgbClr val="000000"/>
                  </a:outerShdw>
                </a:effectLst>
              </a:rPr>
              <a:t> </a:t>
            </a:r>
            <a:r>
              <a:rPr lang="en-US" sz="2800" b="1" i="1">
                <a:solidFill>
                  <a:srgbClr val="FF0000"/>
                </a:solidFill>
                <a:effectLst>
                  <a:outerShdw blurRad="38100" dist="38100" dir="2700000" algn="tl">
                    <a:srgbClr val="000000"/>
                  </a:outerShdw>
                </a:effectLst>
              </a:rPr>
              <a:t>d</a:t>
            </a:r>
            <a:r>
              <a:rPr lang="en-US" sz="2800" b="1">
                <a:solidFill>
                  <a:srgbClr val="FF0000"/>
                </a:solidFill>
                <a:effectLst>
                  <a:outerShdw blurRad="38100" dist="38100" dir="2700000" algn="tl">
                    <a:srgbClr val="000000"/>
                  </a:outerShdw>
                </a:effectLst>
              </a:rPr>
              <a:t> sin </a:t>
            </a:r>
            <a:r>
              <a:rPr lang="en-US" sz="2800" b="1">
                <a:solidFill>
                  <a:srgbClr val="FF0000"/>
                </a:solidFill>
                <a:effectLst>
                  <a:outerShdw blurRad="38100" dist="38100" dir="2700000" algn="tl">
                    <a:srgbClr val="000000"/>
                  </a:outerShdw>
                </a:effectLst>
                <a:latin typeface="Symbol" pitchFamily="18" charset="2"/>
              </a:rPr>
              <a:t> </a:t>
            </a:r>
            <a:r>
              <a:rPr lang="en-US" sz="2800" b="1">
                <a:solidFill>
                  <a:srgbClr val="FF0000"/>
                </a:solidFill>
                <a:effectLst>
                  <a:outerShdw blurRad="38100" dist="38100" dir="2700000" algn="tl">
                    <a:srgbClr val="000000"/>
                  </a:outerShdw>
                </a:effectLst>
              </a:rPr>
              <a:t>=  m </a:t>
            </a:r>
            <a:r>
              <a:rPr lang="en-US" sz="2800" b="1">
                <a:solidFill>
                  <a:srgbClr val="FF0000"/>
                </a:solidFill>
                <a:effectLst>
                  <a:outerShdw blurRad="38100" dist="38100" dir="2700000" algn="tl">
                    <a:srgbClr val="000000"/>
                  </a:outerShdw>
                </a:effectLst>
                <a:latin typeface="Symbol" pitchFamily="18" charset="2"/>
              </a:rPr>
              <a:t></a:t>
            </a:r>
            <a:endParaRPr lang="en-US" sz="2000" b="1">
              <a:solidFill>
                <a:srgbClr val="FF0000"/>
              </a:solidFill>
              <a:latin typeface="Symbol" pitchFamily="18" charset="2"/>
            </a:endParaRPr>
          </a:p>
        </p:txBody>
      </p:sp>
      <p:sp>
        <p:nvSpPr>
          <p:cNvPr id="379913" name="Oval 28"/>
          <p:cNvSpPr>
            <a:spLocks noChangeArrowheads="1"/>
          </p:cNvSpPr>
          <p:nvPr/>
        </p:nvSpPr>
        <p:spPr bwMode="auto">
          <a:xfrm>
            <a:off x="4775200" y="1496730"/>
            <a:ext cx="2847975" cy="527050"/>
          </a:xfrm>
          <a:prstGeom prst="ellipse">
            <a:avLst/>
          </a:prstGeom>
          <a:noFill/>
          <a:ln w="38100">
            <a:solidFill>
              <a:schemeClr val="accent1"/>
            </a:solidFill>
            <a:round/>
            <a:headEnd/>
            <a:tailEnd/>
          </a:ln>
        </p:spPr>
        <p:txBody>
          <a:bodyPr anchor="ctr">
            <a:spAutoFit/>
          </a:bodyPr>
          <a:lstStyle/>
          <a:p>
            <a:endParaRPr lang="en-US"/>
          </a:p>
        </p:txBody>
      </p:sp>
    </p:spTree>
    <p:extLst>
      <p:ext uri="{BB962C8B-B14F-4D97-AF65-F5344CB8AC3E}">
        <p14:creationId xmlns:p14="http://schemas.microsoft.com/office/powerpoint/2010/main" val="38569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1947"/>
                                        </p:tgtEl>
                                        <p:attrNameLst>
                                          <p:attrName>style.visibility</p:attrName>
                                        </p:attrNameLst>
                                      </p:cBhvr>
                                      <p:to>
                                        <p:strVal val="visible"/>
                                      </p:to>
                                    </p:set>
                                    <p:animEffect transition="in" filter="dissolve">
                                      <p:cBhvr>
                                        <p:cTn id="7" dur="500"/>
                                        <p:tgtEl>
                                          <p:spTgt spid="2001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1947" grpId="0" animBg="1"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1809</Words>
  <Application>Microsoft Office PowerPoint</Application>
  <PresentationFormat>On-screen Show (4:3)</PresentationFormat>
  <Paragraphs>347</Paragraphs>
  <Slides>49</Slides>
  <Notes>19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9" baseType="lpstr">
      <vt:lpstr>Arial</vt:lpstr>
      <vt:lpstr>Arial Black</vt:lpstr>
      <vt:lpstr>Calibri</vt:lpstr>
      <vt:lpstr>Cambria Math</vt:lpstr>
      <vt:lpstr>Monotype Sorts</vt:lpstr>
      <vt:lpstr>Symbol</vt:lpstr>
      <vt:lpstr>Times New Roman</vt:lpstr>
      <vt:lpstr>Wingdings</vt:lpstr>
      <vt:lpstr>Office Theme</vt:lpstr>
      <vt:lpstr>Equation</vt:lpstr>
      <vt:lpstr>Lecture 20</vt:lpstr>
      <vt:lpstr>PowerPoint Presentation</vt:lpstr>
      <vt:lpstr>PowerPoint Presentation</vt:lpstr>
      <vt:lpstr>PowerPoint Presentation</vt:lpstr>
      <vt:lpstr>PowerPoint Presentation</vt:lpstr>
      <vt:lpstr>PowerPoint Presentation</vt:lpstr>
      <vt:lpstr>PowerPoint Presentation</vt:lpstr>
      <vt:lpstr>ConcepTest 24.3a Double Slits I</vt:lpstr>
      <vt:lpstr>ConcepTest 24.3a Double Slits I</vt:lpstr>
      <vt:lpstr>ConcepTest 24.3b  Double Slits II</vt:lpstr>
      <vt:lpstr>ConcepTest 24.3b  Double Slits II</vt:lpstr>
      <vt:lpstr>ConcepTest 24.4 Path Difference</vt:lpstr>
      <vt:lpstr>ConcepTest 24.4 Path Difference</vt:lpstr>
      <vt:lpstr>PowerPoint Presentation</vt:lpstr>
      <vt:lpstr>PowerPoint Presentation</vt:lpstr>
      <vt:lpstr>Problem</vt:lpstr>
      <vt:lpstr>PowerPoint Presentation</vt:lpstr>
      <vt:lpstr>PowerPoint Presentation</vt:lpstr>
      <vt:lpstr>PowerPoint Presentation</vt:lpstr>
      <vt:lpstr>Question</vt:lpstr>
      <vt:lpstr>PowerPoint Presentation</vt:lpstr>
      <vt:lpstr>PowerPoint Presentation</vt:lpstr>
      <vt:lpstr>PowerPoint Presentation</vt:lpstr>
      <vt:lpstr>PowerPoint Presentation</vt:lpstr>
      <vt:lpstr>END</vt:lpstr>
      <vt:lpstr>Question 14.4.1</vt:lpstr>
      <vt:lpstr>PowerPoint Presentation</vt:lpstr>
      <vt:lpstr>PowerPoint Presentation</vt:lpstr>
      <vt:lpstr>PowerPoint Presentation</vt:lpstr>
      <vt:lpstr>PowerPoint Presentation</vt:lpstr>
      <vt:lpstr>Fluid Mechanics</vt:lpstr>
      <vt:lpstr>Question 123.4.2</vt:lpstr>
      <vt:lpstr>Question 123.4.3</vt:lpstr>
      <vt:lpstr>Problem</vt:lpstr>
      <vt:lpstr>Problem</vt:lpstr>
      <vt:lpstr>Pressure</vt:lpstr>
      <vt:lpstr>Question 123.4.4</vt:lpstr>
      <vt:lpstr>Question 123.4.5</vt:lpstr>
      <vt:lpstr>Question 123.4.9</vt:lpstr>
      <vt:lpstr>Question 123.4.6</vt:lpstr>
      <vt:lpstr>Pressure and Depth (2 of 3)</vt:lpstr>
      <vt:lpstr>Pressure and Depth (3 of 3)</vt:lpstr>
      <vt:lpstr>Pascal’s Law</vt:lpstr>
      <vt:lpstr>Question 123.4.7</vt:lpstr>
      <vt:lpstr>Question 123.4.8</vt:lpstr>
      <vt:lpstr>Question 123.4.8</vt:lpstr>
      <vt:lpstr>Problem</vt:lpstr>
      <vt:lpstr>Problem</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rtlines</dc:creator>
  <cp:lastModifiedBy>Lines, Todd</cp:lastModifiedBy>
  <cp:revision>9</cp:revision>
  <dcterms:created xsi:type="dcterms:W3CDTF">2011-09-17T22:59:10Z</dcterms:created>
  <dcterms:modified xsi:type="dcterms:W3CDTF">2025-06-05T18:37:45Z</dcterms:modified>
</cp:coreProperties>
</file>